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6" r:id="rId9"/>
    <p:sldId id="261" r:id="rId10"/>
    <p:sldId id="262" r:id="rId11"/>
    <p:sldId id="263" r:id="rId12"/>
    <p:sldId id="264" r:id="rId13"/>
    <p:sldId id="265" r:id="rId14"/>
    <p:sldId id="267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99"/>
    <a:srgbClr val="6A2578"/>
    <a:srgbClr val="E06EAF"/>
    <a:srgbClr val="AC2573"/>
    <a:srgbClr val="0DFFEE"/>
    <a:srgbClr val="00D0C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988C1-C8E8-4637-A6AB-02DF87EFFBB8}" v="26" dt="2024-01-04T14:42:42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Barnett" userId="e8f689f6-bbb2-4a8f-88cd-d47e02b6a3de" providerId="ADAL" clId="{E7D988C1-C8E8-4637-A6AB-02DF87EFFBB8}"/>
    <pc:docChg chg="undo custSel addSld delSld modSld">
      <pc:chgData name="Kate Barnett" userId="e8f689f6-bbb2-4a8f-88cd-d47e02b6a3de" providerId="ADAL" clId="{E7D988C1-C8E8-4637-A6AB-02DF87EFFBB8}" dt="2024-01-04T14:44:26.551" v="1058" actId="1076"/>
      <pc:docMkLst>
        <pc:docMk/>
      </pc:docMkLst>
      <pc:sldChg chg="modSp mod">
        <pc:chgData name="Kate Barnett" userId="e8f689f6-bbb2-4a8f-88cd-d47e02b6a3de" providerId="ADAL" clId="{E7D988C1-C8E8-4637-A6AB-02DF87EFFBB8}" dt="2024-01-04T09:46:40.429" v="21" actId="14861"/>
        <pc:sldMkLst>
          <pc:docMk/>
          <pc:sldMk cId="4231792320" sldId="257"/>
        </pc:sldMkLst>
        <pc:picChg chg="mod">
          <ac:chgData name="Kate Barnett" userId="e8f689f6-bbb2-4a8f-88cd-d47e02b6a3de" providerId="ADAL" clId="{E7D988C1-C8E8-4637-A6AB-02DF87EFFBB8}" dt="2024-01-04T09:46:40.429" v="21" actId="14861"/>
          <ac:picMkLst>
            <pc:docMk/>
            <pc:sldMk cId="4231792320" sldId="257"/>
            <ac:picMk id="16" creationId="{E681C68D-5ACC-DE15-2473-0C3375FB3BB6}"/>
          </ac:picMkLst>
        </pc:picChg>
      </pc:sldChg>
      <pc:sldChg chg="addSp delSp modSp mod">
        <pc:chgData name="Kate Barnett" userId="e8f689f6-bbb2-4a8f-88cd-d47e02b6a3de" providerId="ADAL" clId="{E7D988C1-C8E8-4637-A6AB-02DF87EFFBB8}" dt="2024-01-04T14:41:40.054" v="1028" actId="20577"/>
        <pc:sldMkLst>
          <pc:docMk/>
          <pc:sldMk cId="1737804500" sldId="258"/>
        </pc:sldMkLst>
        <pc:spChg chg="del">
          <ac:chgData name="Kate Barnett" userId="e8f689f6-bbb2-4a8f-88cd-d47e02b6a3de" providerId="ADAL" clId="{E7D988C1-C8E8-4637-A6AB-02DF87EFFBB8}" dt="2024-01-04T13:08:00.060" v="828" actId="478"/>
          <ac:spMkLst>
            <pc:docMk/>
            <pc:sldMk cId="1737804500" sldId="258"/>
            <ac:spMk id="2" creationId="{4146F025-702B-7DFF-F36C-954C0C23082C}"/>
          </ac:spMkLst>
        </pc:spChg>
        <pc:spChg chg="add mod">
          <ac:chgData name="Kate Barnett" userId="e8f689f6-bbb2-4a8f-88cd-d47e02b6a3de" providerId="ADAL" clId="{E7D988C1-C8E8-4637-A6AB-02DF87EFFBB8}" dt="2024-01-04T14:41:40.054" v="1028" actId="20577"/>
          <ac:spMkLst>
            <pc:docMk/>
            <pc:sldMk cId="1737804500" sldId="258"/>
            <ac:spMk id="2" creationId="{699BFB93-0CC4-87B2-8679-65CD059510ED}"/>
          </ac:spMkLst>
        </pc:spChg>
        <pc:spChg chg="del">
          <ac:chgData name="Kate Barnett" userId="e8f689f6-bbb2-4a8f-88cd-d47e02b6a3de" providerId="ADAL" clId="{E7D988C1-C8E8-4637-A6AB-02DF87EFFBB8}" dt="2024-01-04T13:07:59.296" v="827" actId="478"/>
          <ac:spMkLst>
            <pc:docMk/>
            <pc:sldMk cId="1737804500" sldId="258"/>
            <ac:spMk id="3" creationId="{64095A03-BACD-8B88-2410-5E11F54CDECB}"/>
          </ac:spMkLst>
        </pc:spChg>
        <pc:spChg chg="add mod">
          <ac:chgData name="Kate Barnett" userId="e8f689f6-bbb2-4a8f-88cd-d47e02b6a3de" providerId="ADAL" clId="{E7D988C1-C8E8-4637-A6AB-02DF87EFFBB8}" dt="2024-01-04T14:41:30.596" v="1027" actId="207"/>
          <ac:spMkLst>
            <pc:docMk/>
            <pc:sldMk cId="1737804500" sldId="258"/>
            <ac:spMk id="3" creationId="{C82F41E4-E120-CEB4-B1B9-8758F6733DBB}"/>
          </ac:spMkLst>
        </pc:spChg>
        <pc:spChg chg="mod">
          <ac:chgData name="Kate Barnett" userId="e8f689f6-bbb2-4a8f-88cd-d47e02b6a3de" providerId="ADAL" clId="{E7D988C1-C8E8-4637-A6AB-02DF87EFFBB8}" dt="2024-01-04T13:08:06.739" v="829"/>
          <ac:spMkLst>
            <pc:docMk/>
            <pc:sldMk cId="1737804500" sldId="258"/>
            <ac:spMk id="5" creationId="{38D765BA-70A2-272F-27BB-78DE43391C60}"/>
          </ac:spMkLst>
        </pc:spChg>
        <pc:spChg chg="mod">
          <ac:chgData name="Kate Barnett" userId="e8f689f6-bbb2-4a8f-88cd-d47e02b6a3de" providerId="ADAL" clId="{E7D988C1-C8E8-4637-A6AB-02DF87EFFBB8}" dt="2024-01-04T13:08:06.739" v="829"/>
          <ac:spMkLst>
            <pc:docMk/>
            <pc:sldMk cId="1737804500" sldId="258"/>
            <ac:spMk id="6" creationId="{38E2DB2D-22A8-5EF5-B208-FEECB55E3682}"/>
          </ac:spMkLst>
        </pc:spChg>
        <pc:spChg chg="mod">
          <ac:chgData name="Kate Barnett" userId="e8f689f6-bbb2-4a8f-88cd-d47e02b6a3de" providerId="ADAL" clId="{E7D988C1-C8E8-4637-A6AB-02DF87EFFBB8}" dt="2024-01-04T13:08:06.739" v="829"/>
          <ac:spMkLst>
            <pc:docMk/>
            <pc:sldMk cId="1737804500" sldId="258"/>
            <ac:spMk id="7" creationId="{F7871EF7-A2F9-2A58-B1AC-720DB9D0FA01}"/>
          </ac:spMkLst>
        </pc:spChg>
        <pc:spChg chg="mod">
          <ac:chgData name="Kate Barnett" userId="e8f689f6-bbb2-4a8f-88cd-d47e02b6a3de" providerId="ADAL" clId="{E7D988C1-C8E8-4637-A6AB-02DF87EFFBB8}" dt="2024-01-04T13:08:06.739" v="829"/>
          <ac:spMkLst>
            <pc:docMk/>
            <pc:sldMk cId="1737804500" sldId="258"/>
            <ac:spMk id="8" creationId="{7FF02DEE-BF9C-225B-2B54-ABC0B8E35310}"/>
          </ac:spMkLst>
        </pc:spChg>
        <pc:spChg chg="add mod">
          <ac:chgData name="Kate Barnett" userId="e8f689f6-bbb2-4a8f-88cd-d47e02b6a3de" providerId="ADAL" clId="{E7D988C1-C8E8-4637-A6AB-02DF87EFFBB8}" dt="2024-01-04T13:41:46.378" v="984" actId="1076"/>
          <ac:spMkLst>
            <pc:docMk/>
            <pc:sldMk cId="1737804500" sldId="258"/>
            <ac:spMk id="9" creationId="{9E50AE69-BA05-8649-ADE5-0BBDBC1CD397}"/>
          </ac:spMkLst>
        </pc:spChg>
        <pc:spChg chg="add mod">
          <ac:chgData name="Kate Barnett" userId="e8f689f6-bbb2-4a8f-88cd-d47e02b6a3de" providerId="ADAL" clId="{E7D988C1-C8E8-4637-A6AB-02DF87EFFBB8}" dt="2024-01-04T13:10:06.282" v="839" actId="20577"/>
          <ac:spMkLst>
            <pc:docMk/>
            <pc:sldMk cId="1737804500" sldId="258"/>
            <ac:spMk id="11" creationId="{794202F4-0943-7C98-0F4F-ED9D9C0D02FC}"/>
          </ac:spMkLst>
        </pc:spChg>
        <pc:spChg chg="add mod">
          <ac:chgData name="Kate Barnett" userId="e8f689f6-bbb2-4a8f-88cd-d47e02b6a3de" providerId="ADAL" clId="{E7D988C1-C8E8-4637-A6AB-02DF87EFFBB8}" dt="2024-01-04T13:41:55.220" v="986" actId="1076"/>
          <ac:spMkLst>
            <pc:docMk/>
            <pc:sldMk cId="1737804500" sldId="258"/>
            <ac:spMk id="12" creationId="{5F9B2C1B-4C9F-CBBA-F946-905DFCB69505}"/>
          </ac:spMkLst>
        </pc:spChg>
        <pc:grpChg chg="add mod">
          <ac:chgData name="Kate Barnett" userId="e8f689f6-bbb2-4a8f-88cd-d47e02b6a3de" providerId="ADAL" clId="{E7D988C1-C8E8-4637-A6AB-02DF87EFFBB8}" dt="2024-01-04T13:08:06.739" v="829"/>
          <ac:grpSpMkLst>
            <pc:docMk/>
            <pc:sldMk cId="1737804500" sldId="258"/>
            <ac:grpSpMk id="4" creationId="{C3C63DB5-09CA-8039-62B7-E75A81C116B1}"/>
          </ac:grpSpMkLst>
        </pc:grpChg>
        <pc:picChg chg="add mod">
          <ac:chgData name="Kate Barnett" userId="e8f689f6-bbb2-4a8f-88cd-d47e02b6a3de" providerId="ADAL" clId="{E7D988C1-C8E8-4637-A6AB-02DF87EFFBB8}" dt="2024-01-04T13:41:49.315" v="985" actId="1076"/>
          <ac:picMkLst>
            <pc:docMk/>
            <pc:sldMk cId="1737804500" sldId="258"/>
            <ac:picMk id="10" creationId="{657FC993-98E9-168A-D36F-C57146DBA78E}"/>
          </ac:picMkLst>
        </pc:picChg>
        <pc:picChg chg="add mod">
          <ac:chgData name="Kate Barnett" userId="e8f689f6-bbb2-4a8f-88cd-d47e02b6a3de" providerId="ADAL" clId="{E7D988C1-C8E8-4637-A6AB-02DF87EFFBB8}" dt="2024-01-04T13:11:06.652" v="853"/>
          <ac:picMkLst>
            <pc:docMk/>
            <pc:sldMk cId="1737804500" sldId="258"/>
            <ac:picMk id="13" creationId="{4346CFCC-9DE4-A157-B5F1-79AC162DB992}"/>
          </ac:picMkLst>
        </pc:picChg>
        <pc:picChg chg="add mod">
          <ac:chgData name="Kate Barnett" userId="e8f689f6-bbb2-4a8f-88cd-d47e02b6a3de" providerId="ADAL" clId="{E7D988C1-C8E8-4637-A6AB-02DF87EFFBB8}" dt="2024-01-04T14:41:17.117" v="1024" actId="1076"/>
          <ac:picMkLst>
            <pc:docMk/>
            <pc:sldMk cId="1737804500" sldId="258"/>
            <ac:picMk id="1026" creationId="{EDD9132B-4A9A-F89F-48CC-0B44F0C44A5E}"/>
          </ac:picMkLst>
        </pc:picChg>
      </pc:sldChg>
      <pc:sldChg chg="modSp mod">
        <pc:chgData name="Kate Barnett" userId="e8f689f6-bbb2-4a8f-88cd-d47e02b6a3de" providerId="ADAL" clId="{E7D988C1-C8E8-4637-A6AB-02DF87EFFBB8}" dt="2024-01-04T13:34:26.332" v="856" actId="14100"/>
        <pc:sldMkLst>
          <pc:docMk/>
          <pc:sldMk cId="4104739875" sldId="259"/>
        </pc:sldMkLst>
        <pc:spChg chg="mod">
          <ac:chgData name="Kate Barnett" userId="e8f689f6-bbb2-4a8f-88cd-d47e02b6a3de" providerId="ADAL" clId="{E7D988C1-C8E8-4637-A6AB-02DF87EFFBB8}" dt="2024-01-04T13:34:26.332" v="856" actId="14100"/>
          <ac:spMkLst>
            <pc:docMk/>
            <pc:sldMk cId="4104739875" sldId="259"/>
            <ac:spMk id="3" creationId="{FB6B944F-3D10-8BAF-2F27-4280B5B2EB23}"/>
          </ac:spMkLst>
        </pc:spChg>
        <pc:spChg chg="mod">
          <ac:chgData name="Kate Barnett" userId="e8f689f6-bbb2-4a8f-88cd-d47e02b6a3de" providerId="ADAL" clId="{E7D988C1-C8E8-4637-A6AB-02DF87EFFBB8}" dt="2024-01-04T13:34:26.332" v="856" actId="14100"/>
          <ac:spMkLst>
            <pc:docMk/>
            <pc:sldMk cId="4104739875" sldId="259"/>
            <ac:spMk id="12" creationId="{5C016C52-2025-B79E-FB68-951005D4084A}"/>
          </ac:spMkLst>
        </pc:spChg>
        <pc:spChg chg="mod">
          <ac:chgData name="Kate Barnett" userId="e8f689f6-bbb2-4a8f-88cd-d47e02b6a3de" providerId="ADAL" clId="{E7D988C1-C8E8-4637-A6AB-02DF87EFFBB8}" dt="2024-01-04T13:34:26.332" v="856" actId="14100"/>
          <ac:spMkLst>
            <pc:docMk/>
            <pc:sldMk cId="4104739875" sldId="259"/>
            <ac:spMk id="13" creationId="{D69DD147-8D4B-02C1-10C4-C5D274475A41}"/>
          </ac:spMkLst>
        </pc:spChg>
        <pc:spChg chg="mod">
          <ac:chgData name="Kate Barnett" userId="e8f689f6-bbb2-4a8f-88cd-d47e02b6a3de" providerId="ADAL" clId="{E7D988C1-C8E8-4637-A6AB-02DF87EFFBB8}" dt="2024-01-04T13:34:26.332" v="856" actId="14100"/>
          <ac:spMkLst>
            <pc:docMk/>
            <pc:sldMk cId="4104739875" sldId="259"/>
            <ac:spMk id="14" creationId="{CCC39375-C668-8705-38A0-B8C00105550E}"/>
          </ac:spMkLst>
        </pc:spChg>
      </pc:sldChg>
      <pc:sldChg chg="modSp mod">
        <pc:chgData name="Kate Barnett" userId="e8f689f6-bbb2-4a8f-88cd-d47e02b6a3de" providerId="ADAL" clId="{E7D988C1-C8E8-4637-A6AB-02DF87EFFBB8}" dt="2024-01-04T13:35:18.995" v="860" actId="20577"/>
        <pc:sldMkLst>
          <pc:docMk/>
          <pc:sldMk cId="911920282" sldId="260"/>
        </pc:sldMkLst>
        <pc:spChg chg="mod">
          <ac:chgData name="Kate Barnett" userId="e8f689f6-bbb2-4a8f-88cd-d47e02b6a3de" providerId="ADAL" clId="{E7D988C1-C8E8-4637-A6AB-02DF87EFFBB8}" dt="2024-01-04T13:35:18.995" v="860" actId="20577"/>
          <ac:spMkLst>
            <pc:docMk/>
            <pc:sldMk cId="911920282" sldId="260"/>
            <ac:spMk id="13" creationId="{4F648AC0-C688-2955-8197-60608491FD89}"/>
          </ac:spMkLst>
        </pc:spChg>
      </pc:sldChg>
      <pc:sldChg chg="addSp modSp mod">
        <pc:chgData name="Kate Barnett" userId="e8f689f6-bbb2-4a8f-88cd-d47e02b6a3de" providerId="ADAL" clId="{E7D988C1-C8E8-4637-A6AB-02DF87EFFBB8}" dt="2024-01-04T10:49:32.284" v="280" actId="113"/>
        <pc:sldMkLst>
          <pc:docMk/>
          <pc:sldMk cId="3465980378" sldId="261"/>
        </pc:sldMkLst>
        <pc:spChg chg="add mod">
          <ac:chgData name="Kate Barnett" userId="e8f689f6-bbb2-4a8f-88cd-d47e02b6a3de" providerId="ADAL" clId="{E7D988C1-C8E8-4637-A6AB-02DF87EFFBB8}" dt="2024-01-04T10:49:32.284" v="280" actId="113"/>
          <ac:spMkLst>
            <pc:docMk/>
            <pc:sldMk cId="3465980378" sldId="261"/>
            <ac:spMk id="3" creationId="{65EB21AB-4B80-D238-10E4-5297BA6393A8}"/>
          </ac:spMkLst>
        </pc:spChg>
      </pc:sldChg>
      <pc:sldChg chg="addSp delSp modSp mod">
        <pc:chgData name="Kate Barnett" userId="e8f689f6-bbb2-4a8f-88cd-d47e02b6a3de" providerId="ADAL" clId="{E7D988C1-C8E8-4637-A6AB-02DF87EFFBB8}" dt="2024-01-04T13:37:56.025" v="937" actId="14100"/>
        <pc:sldMkLst>
          <pc:docMk/>
          <pc:sldMk cId="3841607655" sldId="262"/>
        </pc:sldMkLst>
        <pc:spChg chg="mod">
          <ac:chgData name="Kate Barnett" userId="e8f689f6-bbb2-4a8f-88cd-d47e02b6a3de" providerId="ADAL" clId="{E7D988C1-C8E8-4637-A6AB-02DF87EFFBB8}" dt="2024-01-04T10:50:13.990" v="285" actId="14100"/>
          <ac:spMkLst>
            <pc:docMk/>
            <pc:sldMk cId="3841607655" sldId="262"/>
            <ac:spMk id="12" creationId="{425287D7-4BEF-17D5-C621-F19A9EAC402D}"/>
          </ac:spMkLst>
        </pc:spChg>
        <pc:spChg chg="del mod">
          <ac:chgData name="Kate Barnett" userId="e8f689f6-bbb2-4a8f-88cd-d47e02b6a3de" providerId="ADAL" clId="{E7D988C1-C8E8-4637-A6AB-02DF87EFFBB8}" dt="2024-01-04T10:35:52.878" v="248" actId="478"/>
          <ac:spMkLst>
            <pc:docMk/>
            <pc:sldMk cId="3841607655" sldId="262"/>
            <ac:spMk id="13" creationId="{68800001-DF36-CD08-54C6-E24D4A225F5B}"/>
          </ac:spMkLst>
        </pc:spChg>
        <pc:spChg chg="add mod">
          <ac:chgData name="Kate Barnett" userId="e8f689f6-bbb2-4a8f-88cd-d47e02b6a3de" providerId="ADAL" clId="{E7D988C1-C8E8-4637-A6AB-02DF87EFFBB8}" dt="2024-01-04T11:34:27.447" v="487" actId="1076"/>
          <ac:spMkLst>
            <pc:docMk/>
            <pc:sldMk cId="3841607655" sldId="262"/>
            <ac:spMk id="20" creationId="{2441A77C-EE17-EF56-0AD8-E03871EB4AB6}"/>
          </ac:spMkLst>
        </pc:spChg>
        <pc:spChg chg="add mod">
          <ac:chgData name="Kate Barnett" userId="e8f689f6-bbb2-4a8f-88cd-d47e02b6a3de" providerId="ADAL" clId="{E7D988C1-C8E8-4637-A6AB-02DF87EFFBB8}" dt="2024-01-04T11:34:25.249" v="486" actId="14100"/>
          <ac:spMkLst>
            <pc:docMk/>
            <pc:sldMk cId="3841607655" sldId="262"/>
            <ac:spMk id="21" creationId="{D147B36E-5B99-79DA-3C06-0FA501B6211F}"/>
          </ac:spMkLst>
        </pc:spChg>
        <pc:spChg chg="add mod">
          <ac:chgData name="Kate Barnett" userId="e8f689f6-bbb2-4a8f-88cd-d47e02b6a3de" providerId="ADAL" clId="{E7D988C1-C8E8-4637-A6AB-02DF87EFFBB8}" dt="2024-01-04T13:37:56.025" v="937" actId="14100"/>
          <ac:spMkLst>
            <pc:docMk/>
            <pc:sldMk cId="3841607655" sldId="262"/>
            <ac:spMk id="22" creationId="{884C5074-F046-3EC2-D7BF-9F560A4C9138}"/>
          </ac:spMkLst>
        </pc:spChg>
        <pc:picChg chg="mod">
          <ac:chgData name="Kate Barnett" userId="e8f689f6-bbb2-4a8f-88cd-d47e02b6a3de" providerId="ADAL" clId="{E7D988C1-C8E8-4637-A6AB-02DF87EFFBB8}" dt="2024-01-04T10:36:21.731" v="274" actId="1076"/>
          <ac:picMkLst>
            <pc:docMk/>
            <pc:sldMk cId="3841607655" sldId="262"/>
            <ac:picMk id="17" creationId="{2B59DF2F-7CD7-806C-B400-E533CF08F46F}"/>
          </ac:picMkLst>
        </pc:picChg>
      </pc:sldChg>
      <pc:sldChg chg="addSp modSp mod">
        <pc:chgData name="Kate Barnett" userId="e8f689f6-bbb2-4a8f-88cd-d47e02b6a3de" providerId="ADAL" clId="{E7D988C1-C8E8-4637-A6AB-02DF87EFFBB8}" dt="2024-01-04T14:43:33.668" v="1055" actId="1076"/>
        <pc:sldMkLst>
          <pc:docMk/>
          <pc:sldMk cId="2843304594" sldId="263"/>
        </pc:sldMkLst>
        <pc:spChg chg="add mod">
          <ac:chgData name="Kate Barnett" userId="e8f689f6-bbb2-4a8f-88cd-d47e02b6a3de" providerId="ADAL" clId="{E7D988C1-C8E8-4637-A6AB-02DF87EFFBB8}" dt="2024-01-04T14:43:18.104" v="1053" actId="20577"/>
          <ac:spMkLst>
            <pc:docMk/>
            <pc:sldMk cId="2843304594" sldId="263"/>
            <ac:spMk id="3" creationId="{C828573A-68EA-5AE0-649D-CBC9E11DAB7A}"/>
          </ac:spMkLst>
        </pc:spChg>
        <pc:spChg chg="mod">
          <ac:chgData name="Kate Barnett" userId="e8f689f6-bbb2-4a8f-88cd-d47e02b6a3de" providerId="ADAL" clId="{E7D988C1-C8E8-4637-A6AB-02DF87EFFBB8}" dt="2024-01-04T13:38:23.803" v="945" actId="20577"/>
          <ac:spMkLst>
            <pc:docMk/>
            <pc:sldMk cId="2843304594" sldId="263"/>
            <ac:spMk id="13" creationId="{7C7EE084-50EB-C4BB-DB58-6AA41962663A}"/>
          </ac:spMkLst>
        </pc:spChg>
        <pc:spChg chg="mod">
          <ac:chgData name="Kate Barnett" userId="e8f689f6-bbb2-4a8f-88cd-d47e02b6a3de" providerId="ADAL" clId="{E7D988C1-C8E8-4637-A6AB-02DF87EFFBB8}" dt="2024-01-04T14:43:33.668" v="1055" actId="1076"/>
          <ac:spMkLst>
            <pc:docMk/>
            <pc:sldMk cId="2843304594" sldId="263"/>
            <ac:spMk id="14" creationId="{0335A58D-1D85-FD22-1B27-CFE2149998B9}"/>
          </ac:spMkLst>
        </pc:spChg>
        <pc:spChg chg="mod">
          <ac:chgData name="Kate Barnett" userId="e8f689f6-bbb2-4a8f-88cd-d47e02b6a3de" providerId="ADAL" clId="{E7D988C1-C8E8-4637-A6AB-02DF87EFFBB8}" dt="2024-01-04T14:43:29.505" v="1054" actId="1076"/>
          <ac:spMkLst>
            <pc:docMk/>
            <pc:sldMk cId="2843304594" sldId="263"/>
            <ac:spMk id="15" creationId="{A3651354-0A03-FB20-F8AE-C0206C9CFBB2}"/>
          </ac:spMkLst>
        </pc:spChg>
      </pc:sldChg>
      <pc:sldChg chg="addSp delSp modSp mod">
        <pc:chgData name="Kate Barnett" userId="e8f689f6-bbb2-4a8f-88cd-d47e02b6a3de" providerId="ADAL" clId="{E7D988C1-C8E8-4637-A6AB-02DF87EFFBB8}" dt="2024-01-04T14:44:26.551" v="1058" actId="1076"/>
        <pc:sldMkLst>
          <pc:docMk/>
          <pc:sldMk cId="1490021481" sldId="264"/>
        </pc:sldMkLst>
        <pc:spChg chg="mod">
          <ac:chgData name="Kate Barnett" userId="e8f689f6-bbb2-4a8f-88cd-d47e02b6a3de" providerId="ADAL" clId="{E7D988C1-C8E8-4637-A6AB-02DF87EFFBB8}" dt="2024-01-04T11:35:33.732" v="489" actId="404"/>
          <ac:spMkLst>
            <pc:docMk/>
            <pc:sldMk cId="1490021481" sldId="264"/>
            <ac:spMk id="3" creationId="{D6C72672-0A17-E223-61ED-F87304EFCC31}"/>
          </ac:spMkLst>
        </pc:spChg>
        <pc:spChg chg="mod">
          <ac:chgData name="Kate Barnett" userId="e8f689f6-bbb2-4a8f-88cd-d47e02b6a3de" providerId="ADAL" clId="{E7D988C1-C8E8-4637-A6AB-02DF87EFFBB8}" dt="2024-01-04T09:32:54.896" v="16" actId="20577"/>
          <ac:spMkLst>
            <pc:docMk/>
            <pc:sldMk cId="1490021481" sldId="264"/>
            <ac:spMk id="9" creationId="{964D125F-0A6C-6D06-75CD-CB755B7EA8E2}"/>
          </ac:spMkLst>
        </pc:spChg>
        <pc:spChg chg="mod">
          <ac:chgData name="Kate Barnett" userId="e8f689f6-bbb2-4a8f-88cd-d47e02b6a3de" providerId="ADAL" clId="{E7D988C1-C8E8-4637-A6AB-02DF87EFFBB8}" dt="2024-01-04T14:44:18.461" v="1057" actId="1076"/>
          <ac:spMkLst>
            <pc:docMk/>
            <pc:sldMk cId="1490021481" sldId="264"/>
            <ac:spMk id="11" creationId="{E1DD47E7-42D8-EADF-FBEF-99DF7B2EF926}"/>
          </ac:spMkLst>
        </pc:spChg>
        <pc:spChg chg="mod">
          <ac:chgData name="Kate Barnett" userId="e8f689f6-bbb2-4a8f-88cd-d47e02b6a3de" providerId="ADAL" clId="{E7D988C1-C8E8-4637-A6AB-02DF87EFFBB8}" dt="2024-01-04T14:44:26.551" v="1058" actId="1076"/>
          <ac:spMkLst>
            <pc:docMk/>
            <pc:sldMk cId="1490021481" sldId="264"/>
            <ac:spMk id="12" creationId="{C17AA92C-AE61-C34C-4841-353C7D492096}"/>
          </ac:spMkLst>
        </pc:spChg>
        <pc:spChg chg="add del mod">
          <ac:chgData name="Kate Barnett" userId="e8f689f6-bbb2-4a8f-88cd-d47e02b6a3de" providerId="ADAL" clId="{E7D988C1-C8E8-4637-A6AB-02DF87EFFBB8}" dt="2024-01-04T13:04:36.189" v="736" actId="478"/>
          <ac:spMkLst>
            <pc:docMk/>
            <pc:sldMk cId="1490021481" sldId="264"/>
            <ac:spMk id="15" creationId="{6FD90E58-DA40-92F0-B71A-F8756263474C}"/>
          </ac:spMkLst>
        </pc:spChg>
        <pc:picChg chg="add del mod">
          <ac:chgData name="Kate Barnett" userId="e8f689f6-bbb2-4a8f-88cd-d47e02b6a3de" providerId="ADAL" clId="{E7D988C1-C8E8-4637-A6AB-02DF87EFFBB8}" dt="2024-01-04T09:52:07.228" v="40" actId="478"/>
          <ac:picMkLst>
            <pc:docMk/>
            <pc:sldMk cId="1490021481" sldId="264"/>
            <ac:picMk id="14" creationId="{4390095A-D384-46FD-B86A-832FA83D291C}"/>
          </ac:picMkLst>
        </pc:picChg>
      </pc:sldChg>
      <pc:sldChg chg="addSp delSp modSp mod modShow">
        <pc:chgData name="Kate Barnett" userId="e8f689f6-bbb2-4a8f-88cd-d47e02b6a3de" providerId="ADAL" clId="{E7D988C1-C8E8-4637-A6AB-02DF87EFFBB8}" dt="2024-01-04T13:40:41.682" v="981" actId="115"/>
        <pc:sldMkLst>
          <pc:docMk/>
          <pc:sldMk cId="2723732470" sldId="265"/>
        </pc:sldMkLst>
        <pc:spChg chg="mod">
          <ac:chgData name="Kate Barnett" userId="e8f689f6-bbb2-4a8f-88cd-d47e02b6a3de" providerId="ADAL" clId="{E7D988C1-C8E8-4637-A6AB-02DF87EFFBB8}" dt="2024-01-04T13:00:08.315" v="506" actId="207"/>
          <ac:spMkLst>
            <pc:docMk/>
            <pc:sldMk cId="2723732470" sldId="265"/>
            <ac:spMk id="9" creationId="{964D125F-0A6C-6D06-75CD-CB755B7EA8E2}"/>
          </ac:spMkLst>
        </pc:spChg>
        <pc:spChg chg="mod">
          <ac:chgData name="Kate Barnett" userId="e8f689f6-bbb2-4a8f-88cd-d47e02b6a3de" providerId="ADAL" clId="{E7D988C1-C8E8-4637-A6AB-02DF87EFFBB8}" dt="2024-01-04T13:40:41.682" v="981" actId="115"/>
          <ac:spMkLst>
            <pc:docMk/>
            <pc:sldMk cId="2723732470" sldId="265"/>
            <ac:spMk id="10" creationId="{99910C2F-270A-1314-6E81-B91E8B7F5FA7}"/>
          </ac:spMkLst>
        </pc:spChg>
        <pc:picChg chg="add del">
          <ac:chgData name="Kate Barnett" userId="e8f689f6-bbb2-4a8f-88cd-d47e02b6a3de" providerId="ADAL" clId="{E7D988C1-C8E8-4637-A6AB-02DF87EFFBB8}" dt="2024-01-04T12:59:37.336" v="503" actId="478"/>
          <ac:picMkLst>
            <pc:docMk/>
            <pc:sldMk cId="2723732470" sldId="265"/>
            <ac:picMk id="3" creationId="{89A6A067-E122-958E-9186-BECDA621C5CE}"/>
          </ac:picMkLst>
        </pc:picChg>
        <pc:picChg chg="del">
          <ac:chgData name="Kate Barnett" userId="e8f689f6-bbb2-4a8f-88cd-d47e02b6a3de" providerId="ADAL" clId="{E7D988C1-C8E8-4637-A6AB-02DF87EFFBB8}" dt="2024-01-04T12:59:11.450" v="501" actId="478"/>
          <ac:picMkLst>
            <pc:docMk/>
            <pc:sldMk cId="2723732470" sldId="265"/>
            <ac:picMk id="1026" creationId="{933FCE9D-7A0E-05FF-F6BF-7887142BE6BB}"/>
          </ac:picMkLst>
        </pc:picChg>
        <pc:picChg chg="add mod">
          <ac:chgData name="Kate Barnett" userId="e8f689f6-bbb2-4a8f-88cd-d47e02b6a3de" providerId="ADAL" clId="{E7D988C1-C8E8-4637-A6AB-02DF87EFFBB8}" dt="2024-01-04T13:03:56.762" v="717" actId="732"/>
          <ac:picMkLst>
            <pc:docMk/>
            <pc:sldMk cId="2723732470" sldId="265"/>
            <ac:picMk id="1028" creationId="{9AAE11F3-15FE-BEA5-BF52-E327B95F3B5A}"/>
          </ac:picMkLst>
        </pc:picChg>
      </pc:sldChg>
      <pc:sldChg chg="modSp mod">
        <pc:chgData name="Kate Barnett" userId="e8f689f6-bbb2-4a8f-88cd-d47e02b6a3de" providerId="ADAL" clId="{E7D988C1-C8E8-4637-A6AB-02DF87EFFBB8}" dt="2024-01-04T13:36:54.061" v="885" actId="20577"/>
        <pc:sldMkLst>
          <pc:docMk/>
          <pc:sldMk cId="854201464" sldId="266"/>
        </pc:sldMkLst>
        <pc:spChg chg="mod">
          <ac:chgData name="Kate Barnett" userId="e8f689f6-bbb2-4a8f-88cd-d47e02b6a3de" providerId="ADAL" clId="{E7D988C1-C8E8-4637-A6AB-02DF87EFFBB8}" dt="2024-01-04T13:36:54.061" v="885" actId="20577"/>
          <ac:spMkLst>
            <pc:docMk/>
            <pc:sldMk cId="854201464" sldId="266"/>
            <ac:spMk id="14" creationId="{08F343D3-4CA7-EE14-1BD6-C760F860A0AC}"/>
          </ac:spMkLst>
        </pc:spChg>
        <pc:spChg chg="mod">
          <ac:chgData name="Kate Barnett" userId="e8f689f6-bbb2-4a8f-88cd-d47e02b6a3de" providerId="ADAL" clId="{E7D988C1-C8E8-4637-A6AB-02DF87EFFBB8}" dt="2024-01-04T09:48:26.108" v="34" actId="20577"/>
          <ac:spMkLst>
            <pc:docMk/>
            <pc:sldMk cId="854201464" sldId="266"/>
            <ac:spMk id="15" creationId="{78176A0D-1005-D99E-8521-3533A316A6B0}"/>
          </ac:spMkLst>
        </pc:spChg>
      </pc:sldChg>
      <pc:sldChg chg="modSp add mod">
        <pc:chgData name="Kate Barnett" userId="e8f689f6-bbb2-4a8f-88cd-d47e02b6a3de" providerId="ADAL" clId="{E7D988C1-C8E8-4637-A6AB-02DF87EFFBB8}" dt="2024-01-04T13:05:59.611" v="825" actId="1076"/>
        <pc:sldMkLst>
          <pc:docMk/>
          <pc:sldMk cId="3696692248" sldId="267"/>
        </pc:sldMkLst>
        <pc:spChg chg="mod">
          <ac:chgData name="Kate Barnett" userId="e8f689f6-bbb2-4a8f-88cd-d47e02b6a3de" providerId="ADAL" clId="{E7D988C1-C8E8-4637-A6AB-02DF87EFFBB8}" dt="2024-01-04T13:05:59.611" v="825" actId="1076"/>
          <ac:spMkLst>
            <pc:docMk/>
            <pc:sldMk cId="3696692248" sldId="267"/>
            <ac:spMk id="10" creationId="{99910C2F-270A-1314-6E81-B91E8B7F5FA7}"/>
          </ac:spMkLst>
        </pc:spChg>
      </pc:sldChg>
      <pc:sldChg chg="add del">
        <pc:chgData name="Kate Barnett" userId="e8f689f6-bbb2-4a8f-88cd-d47e02b6a3de" providerId="ADAL" clId="{E7D988C1-C8E8-4637-A6AB-02DF87EFFBB8}" dt="2024-01-04T13:10:58.872" v="850"/>
        <pc:sldMkLst>
          <pc:docMk/>
          <pc:sldMk cId="3859399448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01B2-EB8F-D1AD-EBE5-3E9B95410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48141-C7DB-7335-1502-080095179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F831-E344-77FE-9530-0C8664FE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68B51-97F7-7201-E9D1-68CB07F1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22B2-6D56-E6CE-F14B-C4BFAF32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64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5835-D2BC-EA61-54C2-B14E92AC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C0C91-0AD9-BF83-5EE6-2781CCB98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64269-5934-7573-3AC9-B61381A4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9F55-58F9-7405-1215-370868ED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2B872-0577-5069-BD83-73AD18B9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15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828DD-7CDD-9B4E-01E5-1532E0894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0C51A-7936-2BF7-2969-D53F8BC1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F470-9570-FA80-DC51-5F4381CC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D0E1-6454-A4EF-95EE-35C5315E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06DD0-2E8A-5684-13CA-8BDF42A3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7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778A-9725-8DB7-44D7-7304473DD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72FD8-7011-162F-793F-1BCCC7817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3BF45-83ED-4A49-F05F-A7907907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754B9-F1E6-28CF-BFB5-4D48749D6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B691F-2663-26DE-071A-11A9703A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47AA-1EA8-B4AE-0449-EC57BF87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4B597-FE03-CEB4-F4BB-70FA7E750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A3EB1-D5AD-1018-2D0C-C554E2D6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48F3B-59CF-305B-368C-572BDEF3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A1D1A-E278-47C7-921C-D58B2A29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A779-79C9-44DD-4B74-F8DE2455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6AB35-CD53-6607-CC90-D54C148E7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16D97-848A-9292-CF42-244228819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A11F-F346-288D-BD7A-F9B5EDA4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E7D24-18D5-1DC6-BEFB-C0EABAA7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B249B-A9F9-77B0-5A22-A18EF081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56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6DBB-A346-5F47-ABEF-0278F488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59CF0-FFAC-48BF-A50D-F4764DFF4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8DF81-FC28-73EE-5091-879BE979E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F53DD-2A84-35D8-D337-D0AB05279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AC720-566B-32A6-CF7B-C5574DC42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939EF-6CCA-B2B9-0801-30127CEF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7A6DFF-006B-550F-9538-1CC5EA5C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23D41-76CE-E1F3-C4F0-731A8513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9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DE37-BD01-473B-55BC-D36D309F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D346C-346A-043C-98A7-9A187079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51D96-A728-9388-B9AD-073545CA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CD412-3139-DEFF-6020-52FC1D93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63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0F42D-E29E-383F-E064-21BA30AB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B27CCB-B415-E4B8-F031-7C4568DB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94F22-C518-F7A7-A6B0-6634482F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0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DB38-0D19-3348-FDE3-7DB99722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D1C58-0DA8-7E60-7AC2-A3BBAC5FA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9C76B-8E0A-B4FF-4918-D4D51B692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BE5D8-8746-4631-FE14-0D490FF3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3EB6-2C5B-AF77-38C1-4931C964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B5EC0-BB68-A3F0-BE7D-FBFBED9B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13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5CAC-01B8-4BE4-BA31-D2A7B32F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C31025-6FC0-94AD-B1C4-57C473721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02D2B-282E-DAD0-6B6B-F118B7F68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A8BE6-DFE4-6507-09C5-CEDEC0B2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FA8E5-ED59-7A96-98DF-55B939DE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8E138-7112-19EF-C481-BBF65719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4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35F05-F79F-E1B6-5631-72B098E6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96AF0-4126-B20C-1232-4D1EA441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0CD80-E054-B647-895D-628953C93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0C310-B56A-453A-889F-39223FE0A96A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E6D1-1E96-C92E-0D27-5FAC6AFA7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1F866-0B66-3A89-9932-CC37F3468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A6FB-449B-48A1-9EE7-5F27F76E0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veteranaware.nhs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learning.rcgp.org.uk/mod/book/view.php?id=12533&amp;chapterid=28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yJUr1CGGz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s.uk/opcourag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log&#10;&#10;Description automatically generated">
            <a:extLst>
              <a:ext uri="{FF2B5EF4-FFF2-40B4-BE49-F238E27FC236}">
                <a16:creationId xmlns:a16="http://schemas.microsoft.com/office/drawing/2014/main" id="{17A3310C-19D7-8AC6-85B9-1E28B392A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4" t="7703" r="3714" b="7812"/>
          <a:stretch/>
        </p:blipFill>
        <p:spPr>
          <a:xfrm>
            <a:off x="0" y="0"/>
            <a:ext cx="8360228" cy="6866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7EA4E2-3EFE-61EE-AEC8-00C2237F1633}"/>
              </a:ext>
            </a:extLst>
          </p:cNvPr>
          <p:cNvSpPr/>
          <p:nvPr/>
        </p:nvSpPr>
        <p:spPr>
          <a:xfrm>
            <a:off x="2573518" y="8963"/>
            <a:ext cx="5786710" cy="6858000"/>
          </a:xfrm>
          <a:prstGeom prst="rect">
            <a:avLst/>
          </a:prstGeom>
          <a:gradFill flip="none" rotWithShape="1">
            <a:gsLst>
              <a:gs pos="78000">
                <a:srgbClr val="FBFCFE">
                  <a:alpha val="94000"/>
                </a:srgbClr>
              </a:gs>
              <a:gs pos="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9125DC5-C020-B9E7-B93A-72F08044C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686306"/>
            <a:ext cx="5716791" cy="601111"/>
          </a:xfrm>
        </p:spPr>
        <p:txBody>
          <a:bodyPr>
            <a:noAutofit/>
          </a:bodyPr>
          <a:lstStyle/>
          <a:p>
            <a:pPr algn="r"/>
            <a:r>
              <a:rPr lang="en-GB" sz="44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COURAGE</a:t>
            </a:r>
            <a:br>
              <a:rPr lang="en-GB" sz="44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campaign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3C787F-9664-53E5-E455-635A13738AB2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366694-78FC-A17D-24D8-1603C4C9B05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C10FC8-2905-05FE-9272-E53AB99A24E4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56603F-33FF-E915-51C1-9CF076C955B6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81358E-4B0F-A250-9627-4272D8C49802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5BA56FE0-6087-AE09-F8F0-1E2F38278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08" y="485874"/>
            <a:ext cx="1450963" cy="254812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40D20D-58D9-C48E-67E9-95ACDDD32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60" y="227320"/>
            <a:ext cx="2509143" cy="7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support – </a:t>
            </a:r>
            <a:r>
              <a:rPr lang="en-GB" sz="3600" b="1" dirty="0">
                <a:solidFill>
                  <a:srgbClr val="6A25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trusts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9910C2F-270A-1314-6E81-B91E8B7F5FA7}"/>
              </a:ext>
            </a:extLst>
          </p:cNvPr>
          <p:cNvSpPr txBox="1">
            <a:spLocks/>
          </p:cNvSpPr>
          <p:nvPr/>
        </p:nvSpPr>
        <p:spPr>
          <a:xfrm>
            <a:off x="427527" y="2732278"/>
            <a:ext cx="8498759" cy="2168057"/>
          </a:xfrm>
          <a:prstGeom prst="roundRect">
            <a:avLst/>
          </a:prstGeom>
          <a:solidFill>
            <a:srgbClr val="6A2578"/>
          </a:solidFill>
          <a:ln>
            <a:solidFill>
              <a:srgbClr val="6A257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frontline staff to routinely ask if patients ‘have ever served in the Armed Forces’ and record in the patient’s notes / record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NHS trust 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 Aware accredited?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consider doing this via the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Veterans Covenant Healthcare </a:t>
            </a:r>
            <a:r>
              <a:rPr lang="en-GB" sz="1800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GB" sz="1800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lliance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42D5205-4EC8-9D9D-2667-517696F6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pic>
        <p:nvPicPr>
          <p:cNvPr id="1028" name="Picture 4" descr="News Template – Page 18 – Veterans Covenant Healthcare Alliance">
            <a:extLst>
              <a:ext uri="{FF2B5EF4-FFF2-40B4-BE49-F238E27FC236}">
                <a16:creationId xmlns:a16="http://schemas.microsoft.com/office/drawing/2014/main" id="{9AAE11F3-15FE-BEA5-BF52-E327B95F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/>
          <a:stretch/>
        </p:blipFill>
        <p:spPr bwMode="auto">
          <a:xfrm>
            <a:off x="9074331" y="3172661"/>
            <a:ext cx="2969786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73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support – GP practices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9910C2F-270A-1314-6E81-B91E8B7F5FA7}"/>
              </a:ext>
            </a:extLst>
          </p:cNvPr>
          <p:cNvSpPr txBox="1">
            <a:spLocks/>
          </p:cNvSpPr>
          <p:nvPr/>
        </p:nvSpPr>
        <p:spPr>
          <a:xfrm>
            <a:off x="389642" y="2393511"/>
            <a:ext cx="7427605" cy="3657223"/>
          </a:xfrm>
          <a:prstGeom prst="round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patients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let them know about Op COURAGE and encourage them to let staff know if they have served in the Armed Forces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frontline staff to routinely ask if patients ‘have ever served in the Armed Forces and record in the patient’s notes / record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practice is not 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 Friendly accredited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consider doing this via the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RCGP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42D5205-4EC8-9D9D-2667-517696F6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pic>
        <p:nvPicPr>
          <p:cNvPr id="1026" name="Picture 2" descr="NHS England veteran friendly accreditation logo CMYK (002) – Boothstown  Medical Centre">
            <a:extLst>
              <a:ext uri="{FF2B5EF4-FFF2-40B4-BE49-F238E27FC236}">
                <a16:creationId xmlns:a16="http://schemas.microsoft.com/office/drawing/2014/main" id="{933FCE9D-7A0E-05FF-F6BF-7887142BE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52" y="3508894"/>
            <a:ext cx="3657406" cy="10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9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C63DB5-09CA-8039-62B7-E75A81C116B1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D765BA-70A2-272F-27BB-78DE43391C60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E2DB2D-22A8-5EF5-B208-FEECB55E3682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871EF7-A2F9-2A58-B1AC-720DB9D0FA01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F02DEE-BF9C-225B-2B54-ABC0B8E35310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E50AE69-BA05-8649-ADE5-0BBDBC1C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8" y="2660767"/>
            <a:ext cx="3814354" cy="601111"/>
          </a:xfrm>
          <a:prstGeom prst="roundRect">
            <a:avLst/>
          </a:prstGeom>
          <a:solidFill>
            <a:srgbClr val="00A499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for the Armed Forces stakeholder brief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657FC993-98E9-168A-D36F-C57146DBA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6297" r="25111" b="14370"/>
          <a:stretch/>
        </p:blipFill>
        <p:spPr>
          <a:xfrm>
            <a:off x="1334542" y="3469576"/>
            <a:ext cx="2503805" cy="248145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94202F4-0943-7C98-0F4F-ED9D9C0D02FC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B2C1B-4C9F-CBBA-F946-905DFCB69505}"/>
              </a:ext>
            </a:extLst>
          </p:cNvPr>
          <p:cNvSpPr txBox="1"/>
          <p:nvPr/>
        </p:nvSpPr>
        <p:spPr>
          <a:xfrm>
            <a:off x="-392087" y="5951026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https://forms.office.com/e/yJUr1CGGzT</a:t>
            </a:r>
            <a:endParaRPr lang="en-GB" dirty="0"/>
          </a:p>
        </p:txBody>
      </p:sp>
      <p:pic>
        <p:nvPicPr>
          <p:cNvPr id="13" name="Picture 12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4346CFCC-9DE4-A157-B5F1-79AC162D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BFB93-0CC4-87B2-8679-65CD059510ED}"/>
              </a:ext>
            </a:extLst>
          </p:cNvPr>
          <p:cNvSpPr txBox="1">
            <a:spLocks/>
          </p:cNvSpPr>
          <p:nvPr/>
        </p:nvSpPr>
        <p:spPr>
          <a:xfrm>
            <a:off x="7276011" y="2660767"/>
            <a:ext cx="3814354" cy="601111"/>
          </a:xfrm>
          <a:prstGeom prst="roundRect">
            <a:avLst/>
          </a:prstGeom>
          <a:solidFill>
            <a:srgbClr val="00A49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2F41E4-E120-CEB4-B1B9-8758F6733DBB}"/>
              </a:ext>
            </a:extLst>
          </p:cNvPr>
          <p:cNvSpPr txBox="1">
            <a:spLocks/>
          </p:cNvSpPr>
          <p:nvPr/>
        </p:nvSpPr>
        <p:spPr>
          <a:xfrm>
            <a:off x="7276011" y="3469576"/>
            <a:ext cx="3814354" cy="601111"/>
          </a:xfrm>
          <a:prstGeom prst="roundRect">
            <a:avLst/>
          </a:prstGeom>
          <a:solidFill>
            <a:schemeClr val="bg1"/>
          </a:solidFill>
          <a:ln>
            <a:solidFill>
              <a:srgbClr val="00A499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@NHSArmedForces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D9132B-4A9A-F89F-48CC-0B44F0C4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55" y="437355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0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81C68D-5ACC-DE15-2473-0C3375FB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4" y="1027179"/>
            <a:ext cx="2840475" cy="5057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briefing….</a:t>
            </a:r>
          </a:p>
        </p:txBody>
      </p:sp>
      <p:pic>
        <p:nvPicPr>
          <p:cNvPr id="12" name="Picture 1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57F35DF0-20F7-A9E9-DD4E-90955B7DC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2B076F-D31F-E012-189E-0FE56ABE751E}"/>
              </a:ext>
            </a:extLst>
          </p:cNvPr>
          <p:cNvSpPr/>
          <p:nvPr/>
        </p:nvSpPr>
        <p:spPr>
          <a:xfrm>
            <a:off x="1231641" y="2668555"/>
            <a:ext cx="5561045" cy="693341"/>
          </a:xfrm>
          <a:prstGeom prst="round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What is Op COURAGE?</a:t>
            </a:r>
            <a:endParaRPr lang="en-GB" sz="2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7B26BB-2004-36F8-3310-76219E9CFDB0}"/>
              </a:ext>
            </a:extLst>
          </p:cNvPr>
          <p:cNvSpPr/>
          <p:nvPr/>
        </p:nvSpPr>
        <p:spPr>
          <a:xfrm>
            <a:off x="1231641" y="3738203"/>
            <a:ext cx="5561045" cy="693341"/>
          </a:xfrm>
          <a:prstGeom prst="roundRect">
            <a:avLst/>
          </a:prstGeom>
          <a:solidFill>
            <a:srgbClr val="00D0C1"/>
          </a:solidFill>
          <a:ln>
            <a:solidFill>
              <a:srgbClr val="00D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the campaign</a:t>
            </a:r>
            <a:endParaRPr lang="en-GB" sz="28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A71575-9A5A-1499-E3E4-A6979228CD48}"/>
              </a:ext>
            </a:extLst>
          </p:cNvPr>
          <p:cNvSpPr/>
          <p:nvPr/>
        </p:nvSpPr>
        <p:spPr>
          <a:xfrm>
            <a:off x="1231641" y="4806774"/>
            <a:ext cx="5561045" cy="693341"/>
          </a:xfrm>
          <a:prstGeom prst="roundRect">
            <a:avLst/>
          </a:prstGeom>
          <a:solidFill>
            <a:srgbClr val="0DFFEE"/>
          </a:solidFill>
          <a:ln>
            <a:solidFill>
              <a:srgbClr val="0DF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How you can help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179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Op COURAGE?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ACCCCCE8-EB2F-3A75-BD00-ABC0B3B41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6B944F-3D10-8BAF-2F27-4280B5B2EB23}"/>
              </a:ext>
            </a:extLst>
          </p:cNvPr>
          <p:cNvSpPr/>
          <p:nvPr/>
        </p:nvSpPr>
        <p:spPr>
          <a:xfrm>
            <a:off x="401217" y="2504988"/>
            <a:ext cx="7131697" cy="6011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veterans mental health and wellbeing service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016C52-2025-B79E-FB68-951005D4084A}"/>
              </a:ext>
            </a:extLst>
          </p:cNvPr>
          <p:cNvSpPr/>
          <p:nvPr/>
        </p:nvSpPr>
        <p:spPr>
          <a:xfrm>
            <a:off x="401218" y="3251155"/>
            <a:ext cx="7131696" cy="60111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veterans, reservists and those with a leaving date from Service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9DD147-8D4B-02C1-10C4-C5D274475A41}"/>
              </a:ext>
            </a:extLst>
          </p:cNvPr>
          <p:cNvSpPr/>
          <p:nvPr/>
        </p:nvSpPr>
        <p:spPr>
          <a:xfrm>
            <a:off x="401218" y="3978815"/>
            <a:ext cx="7131696" cy="60111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by provider collaboratives on a regional footprint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C39375-C668-8705-38A0-B8C00105550E}"/>
              </a:ext>
            </a:extLst>
          </p:cNvPr>
          <p:cNvSpPr/>
          <p:nvPr/>
        </p:nvSpPr>
        <p:spPr>
          <a:xfrm>
            <a:off x="401217" y="4708775"/>
            <a:ext cx="7131696" cy="6011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www.nhs.uk/opcourage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 descr="A blue map with white text&#10;&#10;Description automatically generated">
            <a:extLst>
              <a:ext uri="{FF2B5EF4-FFF2-40B4-BE49-F238E27FC236}">
                <a16:creationId xmlns:a16="http://schemas.microsoft.com/office/drawing/2014/main" id="{28B6CE85-FB70-09F1-EC6C-E5D17DB8C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26066" r="6340" b="30756"/>
          <a:stretch/>
        </p:blipFill>
        <p:spPr>
          <a:xfrm>
            <a:off x="7753731" y="2504988"/>
            <a:ext cx="4351695" cy="29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3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AED11436-D226-53BC-3A99-0760B2827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6BEAEB-F829-1FAE-E6FE-87B3FEDA3BD1}"/>
              </a:ext>
            </a:extLst>
          </p:cNvPr>
          <p:cNvSpPr/>
          <p:nvPr/>
        </p:nvSpPr>
        <p:spPr>
          <a:xfrm>
            <a:off x="4693297" y="1990476"/>
            <a:ext cx="6960637" cy="7361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 COURAGE can support with any mental health concern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9C4065-19A7-C02C-4110-39EA8480F395}"/>
              </a:ext>
            </a:extLst>
          </p:cNvPr>
          <p:cNvSpPr/>
          <p:nvPr/>
        </p:nvSpPr>
        <p:spPr>
          <a:xfrm>
            <a:off x="4693297" y="2936693"/>
            <a:ext cx="6960636" cy="7361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Individuals can self refer or GP / charities / friends and family can also refer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E1CA2E-42BA-02B8-BCB3-54EFE88C3845}"/>
              </a:ext>
            </a:extLst>
          </p:cNvPr>
          <p:cNvSpPr/>
          <p:nvPr/>
        </p:nvSpPr>
        <p:spPr>
          <a:xfrm>
            <a:off x="4693297" y="3888402"/>
            <a:ext cx="6960636" cy="7361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COURAGE has supported nearly 30,000 veterans since 2017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648AC0-C688-2955-8197-60608491FD89}"/>
              </a:ext>
            </a:extLst>
          </p:cNvPr>
          <p:cNvSpPr/>
          <p:nvPr/>
        </p:nvSpPr>
        <p:spPr>
          <a:xfrm>
            <a:off x="4693298" y="4867524"/>
            <a:ext cx="6960636" cy="7361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Formerly three services: from 1 April 2023 Op COURAGE has been commissioned under a single service specification</a:t>
            </a:r>
          </a:p>
        </p:txBody>
      </p:sp>
      <p:pic>
        <p:nvPicPr>
          <p:cNvPr id="15" name="Picture 14" descr="A person and person sitting on a log&#10;&#10;Description automatically generated">
            <a:extLst>
              <a:ext uri="{FF2B5EF4-FFF2-40B4-BE49-F238E27FC236}">
                <a16:creationId xmlns:a16="http://schemas.microsoft.com/office/drawing/2014/main" id="{080A04C3-F30A-74E1-18A9-AC44C4476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2336"/>
          <a:stretch/>
        </p:blipFill>
        <p:spPr>
          <a:xfrm>
            <a:off x="0" y="1996210"/>
            <a:ext cx="4329404" cy="36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ACCCCCE8-EB2F-3A75-BD00-ABC0B3B41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pic>
        <p:nvPicPr>
          <p:cNvPr id="11" name="Picture 10" descr="A black background with a couple of people&#10;&#10;Description automatically generated with medium confidence">
            <a:extLst>
              <a:ext uri="{FF2B5EF4-FFF2-40B4-BE49-F238E27FC236}">
                <a16:creationId xmlns:a16="http://schemas.microsoft.com/office/drawing/2014/main" id="{1A072B16-F9AB-D20B-38D3-8F37C37B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5"/>
          <a:stretch/>
        </p:blipFill>
        <p:spPr>
          <a:xfrm>
            <a:off x="268424" y="686515"/>
            <a:ext cx="11625943" cy="408933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161654-30FA-936B-0DAA-2234D491B49D}"/>
              </a:ext>
            </a:extLst>
          </p:cNvPr>
          <p:cNvSpPr/>
          <p:nvPr/>
        </p:nvSpPr>
        <p:spPr>
          <a:xfrm>
            <a:off x="615820" y="4624665"/>
            <a:ext cx="3135086" cy="563155"/>
          </a:xfrm>
          <a:prstGeom prst="round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Mental health and wellbeing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B14B8E-4261-896E-728E-B560EECE7C16}"/>
              </a:ext>
            </a:extLst>
          </p:cNvPr>
          <p:cNvSpPr/>
          <p:nvPr/>
        </p:nvSpPr>
        <p:spPr>
          <a:xfrm>
            <a:off x="4528457" y="4624665"/>
            <a:ext cx="3135086" cy="563155"/>
          </a:xfrm>
          <a:prstGeom prst="roundRect">
            <a:avLst/>
          </a:prstGeom>
          <a:solidFill>
            <a:srgbClr val="AC2573"/>
          </a:solidFill>
          <a:ln>
            <a:solidFill>
              <a:srgbClr val="AC2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Ongoing, service attributable physical injury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F343D3-4CA7-EE14-1BD6-C760F860A0AC}"/>
              </a:ext>
            </a:extLst>
          </p:cNvPr>
          <p:cNvSpPr/>
          <p:nvPr/>
        </p:nvSpPr>
        <p:spPr>
          <a:xfrm>
            <a:off x="8665029" y="4624664"/>
            <a:ext cx="3135086" cy="5631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pre and post prison custody</a:t>
            </a:r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176A0D-1005-D99E-8521-3533A316A6B0}"/>
              </a:ext>
            </a:extLst>
          </p:cNvPr>
          <p:cNvSpPr/>
          <p:nvPr/>
        </p:nvSpPr>
        <p:spPr>
          <a:xfrm>
            <a:off x="4528457" y="5348969"/>
            <a:ext cx="3135086" cy="902541"/>
          </a:xfrm>
          <a:prstGeom prst="roundRect">
            <a:avLst/>
          </a:prstGeom>
          <a:solidFill>
            <a:srgbClr val="E06EAF"/>
          </a:solidFill>
          <a:ln>
            <a:solidFill>
              <a:srgbClr val="E0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Primary care referral only</a:t>
            </a:r>
            <a:endParaRPr lang="en-GB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946FCA-8F92-AFAC-0C40-F59B2397D867}"/>
              </a:ext>
            </a:extLst>
          </p:cNvPr>
          <p:cNvSpPr/>
          <p:nvPr/>
        </p:nvSpPr>
        <p:spPr>
          <a:xfrm>
            <a:off x="8665029" y="5348968"/>
            <a:ext cx="3135086" cy="9025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Multiple referral options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(including self referral)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D96E2A-9C62-3F48-4C10-A178BEC833DB}"/>
              </a:ext>
            </a:extLst>
          </p:cNvPr>
          <p:cNvSpPr/>
          <p:nvPr/>
        </p:nvSpPr>
        <p:spPr>
          <a:xfrm>
            <a:off x="615820" y="5348968"/>
            <a:ext cx="3135086" cy="902542"/>
          </a:xfrm>
          <a:prstGeom prst="round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Multiple referral options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(including self referral)</a:t>
            </a:r>
            <a:endParaRPr lang="en-GB" dirty="0"/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9E8AE9-85BB-6400-3912-7E433D52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34" y="925386"/>
            <a:ext cx="1467972" cy="451612"/>
          </a:xfrm>
          <a:prstGeom prst="rect">
            <a:avLst/>
          </a:prstGeom>
        </p:spPr>
      </p:pic>
      <p:pic>
        <p:nvPicPr>
          <p:cNvPr id="20" name="Picture 19" descr="A black background with a blue square&#10;&#10;Description automatically generated">
            <a:extLst>
              <a:ext uri="{FF2B5EF4-FFF2-40B4-BE49-F238E27FC236}">
                <a16:creationId xmlns:a16="http://schemas.microsoft.com/office/drawing/2014/main" id="{013EBF1E-E7C2-784A-4F91-D1F0CD648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132" y="925386"/>
            <a:ext cx="1291983" cy="483930"/>
          </a:xfrm>
          <a:prstGeom prst="rect">
            <a:avLst/>
          </a:prstGeom>
        </p:spPr>
      </p:pic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8060E8-2F80-DE14-F4EF-93AB0F0D9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7" y="925386"/>
            <a:ext cx="1504438" cy="4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campaign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9910C2F-270A-1314-6E81-B91E8B7F5FA7}"/>
              </a:ext>
            </a:extLst>
          </p:cNvPr>
          <p:cNvSpPr txBox="1">
            <a:spLocks/>
          </p:cNvSpPr>
          <p:nvPr/>
        </p:nvSpPr>
        <p:spPr>
          <a:xfrm>
            <a:off x="621663" y="2078761"/>
            <a:ext cx="6460271" cy="434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Features well known veteran JJ Chalmers talking to Denis, Debbie and Dom about their experience of leaving the Armed Forces and using the Op COURAGE service.</a:t>
            </a:r>
          </a:p>
          <a:p>
            <a:pPr marL="457200" indent="-457200">
              <a:lnSpc>
                <a:spcPct val="150000"/>
              </a:lnSpc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concept of the film is ‘We’re in it together’ and features JJ and the veterans chatting over a brew.</a:t>
            </a:r>
          </a:p>
          <a:p>
            <a:pPr marL="457200" indent="-457200">
              <a:lnSpc>
                <a:spcPct val="150000"/>
              </a:lnSpc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AFBECB82-F145-B851-94B5-91C7FB5A7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pic>
        <p:nvPicPr>
          <p:cNvPr id="11" name="Picture 10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A391CCB2-4885-622C-223F-689B91D2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06" y="-13297"/>
            <a:ext cx="4332363" cy="64985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B21AB-4B80-D238-10E4-5297BA6393A8}"/>
              </a:ext>
            </a:extLst>
          </p:cNvPr>
          <p:cNvSpPr/>
          <p:nvPr/>
        </p:nvSpPr>
        <p:spPr>
          <a:xfrm>
            <a:off x="513609" y="5500115"/>
            <a:ext cx="7093011" cy="7361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A499"/>
              </a:buClr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Launches 9 January</a:t>
            </a:r>
          </a:p>
        </p:txBody>
      </p:sp>
    </p:spTree>
    <p:extLst>
      <p:ext uri="{BB962C8B-B14F-4D97-AF65-F5344CB8AC3E}">
        <p14:creationId xmlns:p14="http://schemas.microsoft.com/office/powerpoint/2010/main" val="346598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5841477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campaign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42D5205-4EC8-9D9D-2667-517696F6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287D7-4BEF-17D5-C621-F19A9EAC402D}"/>
              </a:ext>
            </a:extLst>
          </p:cNvPr>
          <p:cNvSpPr/>
          <p:nvPr/>
        </p:nvSpPr>
        <p:spPr>
          <a:xfrm>
            <a:off x="538066" y="2721543"/>
            <a:ext cx="7093011" cy="4627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77A644-F467-BCEF-CF70-ECE4C6C3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611" y="143553"/>
            <a:ext cx="4215435" cy="2369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9DF2F-7CD7-806C-B400-E533CF08F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416" y="2007237"/>
            <a:ext cx="3855517" cy="2164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61DB0-9EE0-4A78-4CBD-BFBD9BBCB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78" y="4069521"/>
            <a:ext cx="3853526" cy="2164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41A77C-EE17-EF56-0AD8-E03871EB4AB6}"/>
              </a:ext>
            </a:extLst>
          </p:cNvPr>
          <p:cNvSpPr/>
          <p:nvPr/>
        </p:nvSpPr>
        <p:spPr>
          <a:xfrm>
            <a:off x="537578" y="4267711"/>
            <a:ext cx="7093011" cy="4627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Target audience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147B36E-5B99-79DA-3C06-0FA501B6211F}"/>
              </a:ext>
            </a:extLst>
          </p:cNvPr>
          <p:cNvSpPr/>
          <p:nvPr/>
        </p:nvSpPr>
        <p:spPr>
          <a:xfrm>
            <a:off x="707884" y="3336792"/>
            <a:ext cx="6923193" cy="732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increase awareness of Op COURAGE and therefore a longer term increase in referrals</a:t>
            </a:r>
            <a:endParaRPr lang="en-GB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84C5074-F046-3EC2-D7BF-9F560A4C9138}"/>
              </a:ext>
            </a:extLst>
          </p:cNvPr>
          <p:cNvSpPr/>
          <p:nvPr/>
        </p:nvSpPr>
        <p:spPr>
          <a:xfrm>
            <a:off x="707396" y="4928611"/>
            <a:ext cx="6923193" cy="1497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service leavers</a:t>
            </a:r>
          </a:p>
          <a:p>
            <a:pPr marL="285750" indent="-28575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Commonwealth, Bla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 and Asian veterans</a:t>
            </a:r>
          </a:p>
          <a:p>
            <a:pPr marL="285750" indent="-28575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  <a:p>
            <a:pPr marL="285750" indent="-28575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LGBT+ </a:t>
            </a:r>
          </a:p>
          <a:p>
            <a:pPr marL="285750" indent="-28575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experience of the justice system</a:t>
            </a:r>
            <a:endParaRPr lang="en-GB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0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support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42D5205-4EC8-9D9D-2667-517696F6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pic>
        <p:nvPicPr>
          <p:cNvPr id="11" name="Picture 10" descr="A person in black sitting on a chair&#10;&#10;Description automatically generated">
            <a:extLst>
              <a:ext uri="{FF2B5EF4-FFF2-40B4-BE49-F238E27FC236}">
                <a16:creationId xmlns:a16="http://schemas.microsoft.com/office/drawing/2014/main" id="{504432A0-DC75-7FA6-2657-766980FDA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06" y="0"/>
            <a:ext cx="4323033" cy="648714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7EE084-50EB-C4BB-DB58-6AA41962663A}"/>
              </a:ext>
            </a:extLst>
          </p:cNvPr>
          <p:cNvSpPr/>
          <p:nvPr/>
        </p:nvSpPr>
        <p:spPr>
          <a:xfrm>
            <a:off x="345231" y="2262288"/>
            <a:ext cx="6960637" cy="7361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Download and use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campaign toolkit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35A58D-1D85-FD22-1B27-CFE2149998B9}"/>
              </a:ext>
            </a:extLst>
          </p:cNvPr>
          <p:cNvSpPr/>
          <p:nvPr/>
        </p:nvSpPr>
        <p:spPr>
          <a:xfrm>
            <a:off x="896983" y="3828587"/>
            <a:ext cx="6408884" cy="7361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regular social media posts across different platforms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651354-0A03-FB20-F8AE-C0206C9CFBB2}"/>
              </a:ext>
            </a:extLst>
          </p:cNvPr>
          <p:cNvSpPr/>
          <p:nvPr/>
        </p:nvSpPr>
        <p:spPr>
          <a:xfrm>
            <a:off x="896983" y="4673761"/>
            <a:ext cx="6408884" cy="7361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(like or share) where you see posts from other NHS organisations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28573A-68EA-5AE0-649D-CBC9E11DAB7A}"/>
              </a:ext>
            </a:extLst>
          </p:cNvPr>
          <p:cNvSpPr/>
          <p:nvPr/>
        </p:nvSpPr>
        <p:spPr>
          <a:xfrm>
            <a:off x="896982" y="3316881"/>
            <a:ext cx="6408885" cy="40268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A499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On social media: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0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30C7A-5D05-34C1-CA4D-BD40911AA2DB}"/>
              </a:ext>
            </a:extLst>
          </p:cNvPr>
          <p:cNvGrpSpPr/>
          <p:nvPr/>
        </p:nvGrpSpPr>
        <p:grpSpPr>
          <a:xfrm>
            <a:off x="3261" y="6485249"/>
            <a:ext cx="12188739" cy="220378"/>
            <a:chOff x="1" y="6404056"/>
            <a:chExt cx="12188739" cy="220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DFB95D-CB69-91AA-6B94-84554215529D}"/>
                </a:ext>
              </a:extLst>
            </p:cNvPr>
            <p:cNvSpPr/>
            <p:nvPr/>
          </p:nvSpPr>
          <p:spPr>
            <a:xfrm>
              <a:off x="1" y="6404056"/>
              <a:ext cx="10641498" cy="220378"/>
            </a:xfrm>
            <a:prstGeom prst="rect">
              <a:avLst/>
            </a:prstGeom>
            <a:solidFill>
              <a:srgbClr val="00A499"/>
            </a:solidFill>
            <a:ln>
              <a:solidFill>
                <a:srgbClr val="00A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726C65-2FB0-D424-4EA8-6681EE1F4169}"/>
                </a:ext>
              </a:extLst>
            </p:cNvPr>
            <p:cNvSpPr/>
            <p:nvPr/>
          </p:nvSpPr>
          <p:spPr>
            <a:xfrm>
              <a:off x="10773948" y="6404056"/>
              <a:ext cx="469424" cy="220378"/>
            </a:xfrm>
            <a:prstGeom prst="rect">
              <a:avLst/>
            </a:prstGeom>
            <a:solidFill>
              <a:srgbClr val="000066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414D-BC56-1E8A-8957-3A8E7A18224F}"/>
                </a:ext>
              </a:extLst>
            </p:cNvPr>
            <p:cNvSpPr/>
            <p:nvPr/>
          </p:nvSpPr>
          <p:spPr>
            <a:xfrm>
              <a:off x="11246632" y="6404056"/>
              <a:ext cx="469424" cy="2203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1028C-3E98-4F9F-E32A-8C427C3D340D}"/>
                </a:ext>
              </a:extLst>
            </p:cNvPr>
            <p:cNvSpPr/>
            <p:nvPr/>
          </p:nvSpPr>
          <p:spPr>
            <a:xfrm>
              <a:off x="11719316" y="6404056"/>
              <a:ext cx="469424" cy="22037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964D125F-0A6C-6D06-75CD-CB755B7EA8E2}"/>
              </a:ext>
            </a:extLst>
          </p:cNvPr>
          <p:cNvSpPr txBox="1">
            <a:spLocks/>
          </p:cNvSpPr>
          <p:nvPr/>
        </p:nvSpPr>
        <p:spPr>
          <a:xfrm>
            <a:off x="254523" y="1357885"/>
            <a:ext cx="11547835" cy="60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A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support 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42D5205-4EC8-9D9D-2667-517696F6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" y="431703"/>
            <a:ext cx="1450963" cy="2548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C72672-0A17-E223-61ED-F87304EFCC31}"/>
              </a:ext>
            </a:extLst>
          </p:cNvPr>
          <p:cNvSpPr/>
          <p:nvPr/>
        </p:nvSpPr>
        <p:spPr>
          <a:xfrm>
            <a:off x="345231" y="2262288"/>
            <a:ext cx="12160278" cy="7361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Include a piece about Op COURAGE in your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internal and external news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copy for you to use is included in the toolkit.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DD47E7-42D8-EADF-FBEF-99DF7B2EF926}"/>
              </a:ext>
            </a:extLst>
          </p:cNvPr>
          <p:cNvSpPr/>
          <p:nvPr/>
        </p:nvSpPr>
        <p:spPr>
          <a:xfrm>
            <a:off x="345231" y="3288762"/>
            <a:ext cx="12160278" cy="7361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Blog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 or news piece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your organisation’s website and intranet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7AA92C-AE61-C34C-4841-353C7D492096}"/>
              </a:ext>
            </a:extLst>
          </p:cNvPr>
          <p:cNvSpPr/>
          <p:nvPr/>
        </p:nvSpPr>
        <p:spPr>
          <a:xfrm>
            <a:off x="345232" y="4315236"/>
            <a:ext cx="12160277" cy="7361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A499"/>
              </a:buClr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campaign with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and external stakeholders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them to get involved.</a:t>
            </a:r>
          </a:p>
        </p:txBody>
      </p:sp>
    </p:spTree>
    <p:extLst>
      <p:ext uri="{BB962C8B-B14F-4D97-AF65-F5344CB8AC3E}">
        <p14:creationId xmlns:p14="http://schemas.microsoft.com/office/powerpoint/2010/main" val="1490021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_x0020_Date xmlns="3cfd51b1-91be-4319-a026-95686f1f9ffd" xsi:nil="true"/>
    <lcf76f155ced4ddcb4097134ff3c332f xmlns="3cfd51b1-91be-4319-a026-95686f1f9ffd">
      <Terms xmlns="http://schemas.microsoft.com/office/infopath/2007/PartnerControls"/>
    </lcf76f155ced4ddcb4097134ff3c332f>
    <TaxCatchAll xmlns="cccaf3ac-2de9-44d4-aa31-54302fceb5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DDDDDE1483B944AB51AAAD7372FF4D" ma:contentTypeVersion="20" ma:contentTypeDescription="Create a new document." ma:contentTypeScope="" ma:versionID="91ff69d29fca821022f9cd5b6b4a81b7">
  <xsd:schema xmlns:xsd="http://www.w3.org/2001/XMLSchema" xmlns:xs="http://www.w3.org/2001/XMLSchema" xmlns:p="http://schemas.microsoft.com/office/2006/metadata/properties" xmlns:ns2="3cfd51b1-91be-4319-a026-95686f1f9ffd" xmlns:ns3="cccaf3ac-2de9-44d4-aa31-54302fceb5f7" xmlns:ns4="51bfcd92-eb3e-40f4-8778-2bbfb88a890b" targetNamespace="http://schemas.microsoft.com/office/2006/metadata/properties" ma:root="true" ma:fieldsID="614f7419f6a24494fc757294816e2fa2" ns2:_="" ns3:_="" ns4:_="">
    <xsd:import namespace="3cfd51b1-91be-4319-a026-95686f1f9ffd"/>
    <xsd:import namespace="cccaf3ac-2de9-44d4-aa31-54302fceb5f7"/>
    <xsd:import namespace="51bfcd92-eb3e-40f4-8778-2bbfb88a890b"/>
    <xsd:element name="properties">
      <xsd:complexType>
        <xsd:sequence>
          <xsd:element name="documentManagement">
            <xsd:complexType>
              <xsd:all>
                <xsd:element ref="ns2:Review_x0020_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d51b1-91be-4319-a026-95686f1f9ffd" elementFormDefault="qualified">
    <xsd:import namespace="http://schemas.microsoft.com/office/2006/documentManagement/types"/>
    <xsd:import namespace="http://schemas.microsoft.com/office/infopath/2007/PartnerControls"/>
    <xsd:element name="Review_x0020_Date" ma:index="8" nillable="true" ma:displayName="Review date" ma:indexed="true" ma:internalName="Review_x0020_Dat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f3ac-2de9-44d4-aa31-54302fceb5f7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dfd61aa-f1bb-422b-ba48-68343f7c84c9}" ma:internalName="TaxCatchAll" ma:showField="CatchAllData" ma:web="51bfcd92-eb3e-40f4-8778-2bbfb88a89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fcd92-eb3e-40f4-8778-2bbfb88a890b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0369-BA06-4CDA-A4F7-3D9564922016}">
  <ds:schemaRefs>
    <ds:schemaRef ds:uri="http://schemas.microsoft.com/office/2006/metadata/properties"/>
    <ds:schemaRef ds:uri="http://schemas.microsoft.com/office/infopath/2007/PartnerControls"/>
    <ds:schemaRef ds:uri="3cfd51b1-91be-4319-a026-95686f1f9ffd"/>
    <ds:schemaRef ds:uri="cccaf3ac-2de9-44d4-aa31-54302fceb5f7"/>
  </ds:schemaRefs>
</ds:datastoreItem>
</file>

<file path=customXml/itemProps2.xml><?xml version="1.0" encoding="utf-8"?>
<ds:datastoreItem xmlns:ds="http://schemas.openxmlformats.org/officeDocument/2006/customXml" ds:itemID="{AD633DEA-793A-4F4F-A083-DC1B790DF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D4C87E-840F-4F1B-B306-081F20C22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d51b1-91be-4319-a026-95686f1f9ffd"/>
    <ds:schemaRef ds:uri="cccaf3ac-2de9-44d4-aa31-54302fceb5f7"/>
    <ds:schemaRef ds:uri="51bfcd92-eb3e-40f4-8778-2bbfb88a8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479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Op COURAGE national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 up for the Armed Forces stakeholder brief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COURAGE national campaign</dc:title>
  <dc:creator>Kate Barnett</dc:creator>
  <cp:lastModifiedBy>BARNETT, Kate (NHS ARDEN AND GREATER EAST MIDLANDS COMMISSIONING SUPPORT UNIT)</cp:lastModifiedBy>
  <cp:revision>2</cp:revision>
  <dcterms:created xsi:type="dcterms:W3CDTF">2024-01-02T13:27:22Z</dcterms:created>
  <dcterms:modified xsi:type="dcterms:W3CDTF">2024-01-04T14:44:37Z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0x0101006DDDDDDE1483B944AB51AAAD7372FF4D</vt:lpwstr>
  </property>
  <property fmtid="{D5CDD505-2E9C-101B-9397-08002B2CF9AE}" pid="3" name="MediaServiceImageTags">
    <vt:lpwstr/>
  </property>
</Properties>
</file>