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 id="2147483663" r:id="rId2"/>
    <p:sldMasterId id="2147483670" r:id="rId3"/>
  </p:sldMasterIdLst>
  <p:notesMasterIdLst>
    <p:notesMasterId r:id="rId5"/>
  </p:notesMasterIdLst>
  <p:sldIdLst>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au" initials="a"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5563"/>
    <a:srgbClr val="FDFDFD"/>
    <a:srgbClr val="F7F7F7"/>
    <a:srgbClr val="F0F0F0"/>
    <a:srgbClr val="AE2573"/>
    <a:srgbClr val="CCCCFF"/>
    <a:srgbClr val="330072"/>
    <a:srgbClr val="003087"/>
    <a:srgbClr val="0074C5"/>
    <a:srgbClr val="78BE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52"/>
  </p:normalViewPr>
  <p:slideViewPr>
    <p:cSldViewPr snapToGrid="0" snapToObjects="1">
      <p:cViewPr varScale="1">
        <p:scale>
          <a:sx n="114" d="100"/>
          <a:sy n="114" d="100"/>
        </p:scale>
        <p:origin x="1506" y="2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2F5C7-1055-406A-9F57-E18A7119BA60}" type="datetimeFigureOut">
              <a:rPr lang="en-GB" smtClean="0"/>
              <a:t>17/03/2025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6D189C-ACF6-47CE-A64A-015B31EE1CCA}" type="slidenum">
              <a:rPr lang="en-GB" smtClean="0"/>
              <a:t>‹#›</a:t>
            </a:fld>
            <a:endParaRPr lang="en-GB"/>
          </a:p>
        </p:txBody>
      </p:sp>
    </p:spTree>
    <p:extLst>
      <p:ext uri="{BB962C8B-B14F-4D97-AF65-F5344CB8AC3E}">
        <p14:creationId xmlns:p14="http://schemas.microsoft.com/office/powerpoint/2010/main" val="4145021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BD8893B-39BC-DB44-8235-8969F67FD63B}"/>
              </a:ext>
            </a:extLst>
          </p:cNvPr>
          <p:cNvSpPr/>
          <p:nvPr userDrawn="1"/>
        </p:nvSpPr>
        <p:spPr>
          <a:xfrm>
            <a:off x="378038" y="3265577"/>
            <a:ext cx="5451262" cy="1535024"/>
          </a:xfrm>
          <a:prstGeom prst="rect">
            <a:avLst/>
          </a:prstGeom>
          <a:noFill/>
          <a:ln>
            <a:solidFill>
              <a:schemeClr val="bg1"/>
            </a:solidFill>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a:extLst>
              <a:ext uri="{FF2B5EF4-FFF2-40B4-BE49-F238E27FC236}">
                <a16:creationId xmlns:a16="http://schemas.microsoft.com/office/drawing/2014/main" id="{5670D795-EBD5-B84F-817C-4E4E4A5BF24A}"/>
              </a:ext>
            </a:extLst>
          </p:cNvPr>
          <p:cNvSpPr>
            <a:spLocks noGrp="1"/>
          </p:cNvSpPr>
          <p:nvPr>
            <p:ph type="ctrTitle"/>
          </p:nvPr>
        </p:nvSpPr>
        <p:spPr>
          <a:xfrm>
            <a:off x="378039" y="574670"/>
            <a:ext cx="3952661" cy="1440000"/>
          </a:xfrm>
          <a:prstGeom prst="rect">
            <a:avLst/>
          </a:prstGeom>
        </p:spPr>
        <p:txBody>
          <a:bodyPr anchor="t">
            <a:normAutofit/>
          </a:bodyPr>
          <a:lstStyle>
            <a:lvl1pPr algn="l">
              <a:defRPr sz="3600" b="0">
                <a:solidFill>
                  <a:schemeClr val="bg1"/>
                </a:solidFill>
                <a:latin typeface="Arial" charset="0"/>
                <a:ea typeface="Arial" charset="0"/>
                <a:cs typeface="Arial" charset="0"/>
              </a:defRPr>
            </a:lvl1pPr>
          </a:lstStyle>
          <a:p>
            <a:r>
              <a:rPr lang="en-US" dirty="0"/>
              <a:t>Click to edit Master title style</a:t>
            </a:r>
          </a:p>
        </p:txBody>
      </p:sp>
      <p:sp>
        <p:nvSpPr>
          <p:cNvPr id="10" name="Subtitle 2">
            <a:extLst>
              <a:ext uri="{FF2B5EF4-FFF2-40B4-BE49-F238E27FC236}">
                <a16:creationId xmlns:a16="http://schemas.microsoft.com/office/drawing/2014/main" id="{852423AD-C43B-154F-AE52-1EF4536ED929}"/>
              </a:ext>
            </a:extLst>
          </p:cNvPr>
          <p:cNvSpPr>
            <a:spLocks noGrp="1"/>
          </p:cNvSpPr>
          <p:nvPr>
            <p:ph type="subTitle" idx="1"/>
          </p:nvPr>
        </p:nvSpPr>
        <p:spPr>
          <a:xfrm>
            <a:off x="378038" y="2230767"/>
            <a:ext cx="4545427" cy="818712"/>
          </a:xfrm>
          <a:prstGeom prst="rect">
            <a:avLst/>
          </a:prstGeo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 Placeholder 7">
            <a:extLst>
              <a:ext uri="{FF2B5EF4-FFF2-40B4-BE49-F238E27FC236}">
                <a16:creationId xmlns:a16="http://schemas.microsoft.com/office/drawing/2014/main" id="{C2AF0F27-985E-3547-8BF7-11745F4EF93C}"/>
              </a:ext>
            </a:extLst>
          </p:cNvPr>
          <p:cNvSpPr>
            <a:spLocks noGrp="1"/>
          </p:cNvSpPr>
          <p:nvPr>
            <p:ph type="body" sz="quarter" idx="10"/>
          </p:nvPr>
        </p:nvSpPr>
        <p:spPr>
          <a:xfrm>
            <a:off x="399472" y="3381191"/>
            <a:ext cx="5318156" cy="1327443"/>
          </a:xfrm>
          <a:prstGeom prst="rect">
            <a:avLst/>
          </a:prstGeom>
        </p:spPr>
        <p:txBody>
          <a:bodyPr/>
          <a:lstStyle>
            <a:lvl1pPr marL="0" indent="0">
              <a:buNone/>
              <a:defRPr sz="1600">
                <a:solidFill>
                  <a:schemeClr val="bg1"/>
                </a:solidFill>
              </a:defRPr>
            </a:lvl1pPr>
            <a:lvl2pPr marL="457200" indent="0">
              <a:buNone/>
              <a:defRPr sz="1600">
                <a:solidFill>
                  <a:schemeClr val="bg1"/>
                </a:solidFill>
              </a:defRPr>
            </a:lvl2pPr>
            <a:lvl3pPr marL="914400" indent="0">
              <a:buNone/>
              <a:defRPr sz="1600">
                <a:solidFill>
                  <a:schemeClr val="bg1"/>
                </a:solidFill>
              </a:defRPr>
            </a:lvl3pPr>
            <a:lvl4pPr marL="1371600" indent="0">
              <a:buNone/>
              <a:defRPr sz="1600">
                <a:solidFill>
                  <a:schemeClr val="bg1"/>
                </a:solidFill>
              </a:defRPr>
            </a:lvl4pPr>
            <a:lvl5pPr marL="1828800" indent="0">
              <a:buNone/>
              <a:defRPr sz="1600">
                <a:solidFill>
                  <a:schemeClr val="bg1"/>
                </a:solidFill>
              </a:defRPr>
            </a:lvl5pPr>
          </a:lstStyle>
          <a:p>
            <a:pPr lvl="0"/>
            <a:r>
              <a:rPr lang="en-GB" dirty="0"/>
              <a:t>Click to edit Master text styles</a:t>
            </a:r>
          </a:p>
        </p:txBody>
      </p:sp>
    </p:spTree>
    <p:extLst>
      <p:ext uri="{BB962C8B-B14F-4D97-AF65-F5344CB8AC3E}">
        <p14:creationId xmlns:p14="http://schemas.microsoft.com/office/powerpoint/2010/main" val="389227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C2D1F39-0FFA-8244-BB67-A17FB79AB2DB}"/>
              </a:ext>
            </a:extLst>
          </p:cNvPr>
          <p:cNvSpPr>
            <a:spLocks noGrp="1"/>
          </p:cNvSpPr>
          <p:nvPr>
            <p:ph type="title" hasCustomPrompt="1"/>
          </p:nvPr>
        </p:nvSpPr>
        <p:spPr>
          <a:xfrm>
            <a:off x="375972" y="331999"/>
            <a:ext cx="6480000" cy="1440000"/>
          </a:xfrm>
          <a:prstGeom prst="rect">
            <a:avLst/>
          </a:prstGeom>
        </p:spPr>
        <p:txBody>
          <a:bodyPr anchor="t">
            <a:noAutofit/>
          </a:bodyPr>
          <a:lstStyle>
            <a:lvl1pPr>
              <a:defRPr sz="3600">
                <a:solidFill>
                  <a:schemeClr val="accent1"/>
                </a:solidFill>
                <a:latin typeface="Arial" charset="0"/>
                <a:ea typeface="Arial" charset="0"/>
                <a:cs typeface="Arial" charset="0"/>
              </a:defRPr>
            </a:lvl1pPr>
          </a:lstStyle>
          <a:p>
            <a:r>
              <a:rPr lang="en-US" dirty="0"/>
              <a:t>Click to edit title style</a:t>
            </a:r>
          </a:p>
        </p:txBody>
      </p:sp>
      <p:sp>
        <p:nvSpPr>
          <p:cNvPr id="7" name="Text Placeholder 2">
            <a:extLst>
              <a:ext uri="{FF2B5EF4-FFF2-40B4-BE49-F238E27FC236}">
                <a16:creationId xmlns:a16="http://schemas.microsoft.com/office/drawing/2014/main" id="{A6290DA1-0282-6049-BFED-22E37E0DE2DC}"/>
              </a:ext>
            </a:extLst>
          </p:cNvPr>
          <p:cNvSpPr>
            <a:spLocks noGrp="1"/>
          </p:cNvSpPr>
          <p:nvPr>
            <p:ph type="body" sz="quarter" idx="10"/>
          </p:nvPr>
        </p:nvSpPr>
        <p:spPr>
          <a:xfrm>
            <a:off x="376238" y="1985999"/>
            <a:ext cx="3960000" cy="3960000"/>
          </a:xfrm>
          <a:prstGeom prst="rect">
            <a:avLst/>
          </a:prstGeom>
        </p:spPr>
        <p:txBody>
          <a:bodyPr/>
          <a:lstStyle>
            <a:lvl1pPr marL="0" indent="0">
              <a:lnSpc>
                <a:spcPct val="100000"/>
              </a:lnSpc>
              <a:buNone/>
              <a:defRPr sz="1800"/>
            </a:lvl1pPr>
            <a:lvl2pPr>
              <a:lnSpc>
                <a:spcPct val="100000"/>
              </a:lnSpc>
              <a:defRPr sz="1800"/>
            </a:lvl2pPr>
            <a:lvl3pPr>
              <a:lnSpc>
                <a:spcPct val="100000"/>
              </a:lnSpc>
              <a:defRPr sz="1800"/>
            </a:lvl3pPr>
            <a:lvl4pPr>
              <a:lnSpc>
                <a:spcPct val="100000"/>
              </a:lnSpc>
              <a:defRPr sz="1800"/>
            </a:lvl4pPr>
            <a:lvl5pPr>
              <a:lnSpc>
                <a:spcPct val="100000"/>
              </a:lnSpc>
              <a:defRPr sz="1800"/>
            </a:lvl5pPr>
          </a:lstStyle>
          <a:p>
            <a:pPr lvl="0"/>
            <a:r>
              <a:rPr lang="en-GB" dirty="0"/>
              <a:t>Click to edit Master text styles</a:t>
            </a:r>
          </a:p>
        </p:txBody>
      </p:sp>
      <p:sp>
        <p:nvSpPr>
          <p:cNvPr id="8" name="Picture Placeholder 10">
            <a:extLst>
              <a:ext uri="{FF2B5EF4-FFF2-40B4-BE49-F238E27FC236}">
                <a16:creationId xmlns:a16="http://schemas.microsoft.com/office/drawing/2014/main" id="{58F1E2FD-63FF-0D4E-A1CB-A34BBB0703A7}"/>
              </a:ext>
            </a:extLst>
          </p:cNvPr>
          <p:cNvSpPr>
            <a:spLocks noGrp="1"/>
          </p:cNvSpPr>
          <p:nvPr>
            <p:ph type="pic" sz="quarter" idx="11"/>
          </p:nvPr>
        </p:nvSpPr>
        <p:spPr>
          <a:xfrm>
            <a:off x="4659972" y="1985999"/>
            <a:ext cx="3996000" cy="3960000"/>
          </a:xfrm>
          <a:prstGeom prst="rect">
            <a:avLst/>
          </a:prstGeom>
        </p:spPr>
        <p:txBody>
          <a:bodyPr/>
          <a:lstStyle>
            <a:lvl1pPr>
              <a:defRPr>
                <a:solidFill>
                  <a:schemeClr val="tx1">
                    <a:alpha val="0"/>
                  </a:schemeClr>
                </a:solidFill>
              </a:defRPr>
            </a:lvl1pPr>
          </a:lstStyle>
          <a:p>
            <a:endParaRPr lang="en-US" dirty="0"/>
          </a:p>
        </p:txBody>
      </p:sp>
    </p:spTree>
    <p:extLst>
      <p:ext uri="{BB962C8B-B14F-4D97-AF65-F5344CB8AC3E}">
        <p14:creationId xmlns:p14="http://schemas.microsoft.com/office/powerpoint/2010/main" val="271963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FF1109A-64F3-CD4A-982A-44ECD9A06AC9}"/>
              </a:ext>
            </a:extLst>
          </p:cNvPr>
          <p:cNvSpPr>
            <a:spLocks noGrp="1"/>
          </p:cNvSpPr>
          <p:nvPr>
            <p:ph type="title" hasCustomPrompt="1"/>
          </p:nvPr>
        </p:nvSpPr>
        <p:spPr>
          <a:xfrm>
            <a:off x="375972" y="331999"/>
            <a:ext cx="6480000" cy="1440000"/>
          </a:xfrm>
          <a:prstGeom prst="rect">
            <a:avLst/>
          </a:prstGeom>
        </p:spPr>
        <p:txBody>
          <a:bodyPr anchor="t">
            <a:noAutofit/>
          </a:bodyPr>
          <a:lstStyle>
            <a:lvl1pPr>
              <a:defRPr sz="3600">
                <a:solidFill>
                  <a:schemeClr val="accent1"/>
                </a:solidFill>
                <a:latin typeface="Arial" charset="0"/>
                <a:ea typeface="Arial" charset="0"/>
                <a:cs typeface="Arial" charset="0"/>
              </a:defRPr>
            </a:lvl1pPr>
          </a:lstStyle>
          <a:p>
            <a:r>
              <a:rPr lang="en-US" dirty="0"/>
              <a:t>Click to edit title style</a:t>
            </a:r>
          </a:p>
        </p:txBody>
      </p:sp>
      <p:sp>
        <p:nvSpPr>
          <p:cNvPr id="9" name="Text Placeholder 2">
            <a:extLst>
              <a:ext uri="{FF2B5EF4-FFF2-40B4-BE49-F238E27FC236}">
                <a16:creationId xmlns:a16="http://schemas.microsoft.com/office/drawing/2014/main" id="{ABAA0E1E-C48E-B744-9FBC-8CE9C53EE0BD}"/>
              </a:ext>
            </a:extLst>
          </p:cNvPr>
          <p:cNvSpPr>
            <a:spLocks noGrp="1"/>
          </p:cNvSpPr>
          <p:nvPr>
            <p:ph type="body" sz="quarter" idx="10"/>
          </p:nvPr>
        </p:nvSpPr>
        <p:spPr>
          <a:xfrm>
            <a:off x="4695972" y="1985999"/>
            <a:ext cx="3960000" cy="3960000"/>
          </a:xfrm>
          <a:prstGeom prst="rect">
            <a:avLst/>
          </a:prstGeom>
        </p:spPr>
        <p:txBody>
          <a:bodyPr/>
          <a:lstStyle>
            <a:lvl1pPr marL="0" indent="0">
              <a:lnSpc>
                <a:spcPct val="100000"/>
              </a:lnSpc>
              <a:buNone/>
              <a:defRPr sz="1800"/>
            </a:lvl1pPr>
            <a:lvl2pPr>
              <a:lnSpc>
                <a:spcPct val="100000"/>
              </a:lnSpc>
              <a:defRPr sz="1800"/>
            </a:lvl2pPr>
            <a:lvl3pPr>
              <a:lnSpc>
                <a:spcPct val="100000"/>
              </a:lnSpc>
              <a:defRPr sz="1800"/>
            </a:lvl3pPr>
            <a:lvl4pPr>
              <a:lnSpc>
                <a:spcPct val="100000"/>
              </a:lnSpc>
              <a:defRPr sz="1800"/>
            </a:lvl4pPr>
            <a:lvl5pPr>
              <a:lnSpc>
                <a:spcPct val="100000"/>
              </a:lnSpc>
              <a:defRPr sz="1800"/>
            </a:lvl5pPr>
          </a:lstStyle>
          <a:p>
            <a:pPr lvl="0"/>
            <a:r>
              <a:rPr lang="en-GB" dirty="0"/>
              <a:t>Click to edit Master text styles</a:t>
            </a:r>
          </a:p>
        </p:txBody>
      </p:sp>
      <p:sp>
        <p:nvSpPr>
          <p:cNvPr id="10" name="Picture Placeholder 10">
            <a:extLst>
              <a:ext uri="{FF2B5EF4-FFF2-40B4-BE49-F238E27FC236}">
                <a16:creationId xmlns:a16="http://schemas.microsoft.com/office/drawing/2014/main" id="{A6B950E3-89C3-A440-9217-45FD39D617B2}"/>
              </a:ext>
            </a:extLst>
          </p:cNvPr>
          <p:cNvSpPr>
            <a:spLocks noGrp="1"/>
          </p:cNvSpPr>
          <p:nvPr>
            <p:ph type="pic" sz="quarter" idx="11"/>
          </p:nvPr>
        </p:nvSpPr>
        <p:spPr>
          <a:xfrm>
            <a:off x="375972" y="1985999"/>
            <a:ext cx="3996000" cy="3960000"/>
          </a:xfrm>
          <a:prstGeom prst="rect">
            <a:avLst/>
          </a:prstGeom>
        </p:spPr>
        <p:txBody>
          <a:bodyPr/>
          <a:lstStyle>
            <a:lvl1pPr>
              <a:defRPr>
                <a:solidFill>
                  <a:schemeClr val="tx1">
                    <a:alpha val="0"/>
                  </a:schemeClr>
                </a:solidFill>
              </a:defRPr>
            </a:lvl1pPr>
          </a:lstStyle>
          <a:p>
            <a:endParaRPr lang="en-US" dirty="0"/>
          </a:p>
        </p:txBody>
      </p:sp>
    </p:spTree>
    <p:extLst>
      <p:ext uri="{BB962C8B-B14F-4D97-AF65-F5344CB8AC3E}">
        <p14:creationId xmlns:p14="http://schemas.microsoft.com/office/powerpoint/2010/main" val="217268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67A891A-7904-E543-9720-E820412AF73F}"/>
              </a:ext>
            </a:extLst>
          </p:cNvPr>
          <p:cNvSpPr>
            <a:spLocks noGrp="1"/>
          </p:cNvSpPr>
          <p:nvPr>
            <p:ph type="title" hasCustomPrompt="1"/>
          </p:nvPr>
        </p:nvSpPr>
        <p:spPr>
          <a:xfrm>
            <a:off x="375972" y="331999"/>
            <a:ext cx="6480000" cy="1440000"/>
          </a:xfrm>
          <a:prstGeom prst="rect">
            <a:avLst/>
          </a:prstGeom>
        </p:spPr>
        <p:txBody>
          <a:bodyPr anchor="t">
            <a:noAutofit/>
          </a:bodyPr>
          <a:lstStyle>
            <a:lvl1pPr>
              <a:defRPr sz="3600">
                <a:solidFill>
                  <a:schemeClr val="accent1"/>
                </a:solidFill>
                <a:latin typeface="Arial" charset="0"/>
                <a:ea typeface="Arial" charset="0"/>
                <a:cs typeface="Arial" charset="0"/>
              </a:defRPr>
            </a:lvl1pPr>
          </a:lstStyle>
          <a:p>
            <a:r>
              <a:rPr lang="en-US" dirty="0"/>
              <a:t>Click to edit title style</a:t>
            </a:r>
          </a:p>
        </p:txBody>
      </p:sp>
      <p:sp>
        <p:nvSpPr>
          <p:cNvPr id="7" name="Text Placeholder 2">
            <a:extLst>
              <a:ext uri="{FF2B5EF4-FFF2-40B4-BE49-F238E27FC236}">
                <a16:creationId xmlns:a16="http://schemas.microsoft.com/office/drawing/2014/main" id="{9296326B-7F0F-3544-B11A-8DE984ADCF86}"/>
              </a:ext>
            </a:extLst>
          </p:cNvPr>
          <p:cNvSpPr>
            <a:spLocks noGrp="1"/>
          </p:cNvSpPr>
          <p:nvPr>
            <p:ph type="body" sz="quarter" idx="10"/>
          </p:nvPr>
        </p:nvSpPr>
        <p:spPr>
          <a:xfrm>
            <a:off x="376238" y="1985999"/>
            <a:ext cx="8279734" cy="3960000"/>
          </a:xfrm>
          <a:prstGeom prst="rect">
            <a:avLst/>
          </a:prstGeom>
        </p:spPr>
        <p:txBody>
          <a:bodyPr numCol="1"/>
          <a:lstStyle>
            <a:lvl1pPr marL="0" indent="0">
              <a:lnSpc>
                <a:spcPct val="100000"/>
              </a:lnSpc>
              <a:buFontTx/>
              <a:buNone/>
              <a:defRPr sz="1800"/>
            </a:lvl1pPr>
            <a:lvl2pPr marL="457200" indent="0">
              <a:lnSpc>
                <a:spcPct val="100000"/>
              </a:lnSpc>
              <a:buFontTx/>
              <a:buNone/>
              <a:defRPr sz="1800"/>
            </a:lvl2pPr>
            <a:lvl3pPr marL="914400" indent="0">
              <a:lnSpc>
                <a:spcPct val="100000"/>
              </a:lnSpc>
              <a:buFontTx/>
              <a:buNone/>
              <a:defRPr sz="1800"/>
            </a:lvl3pPr>
            <a:lvl4pPr marL="1371600" indent="0">
              <a:lnSpc>
                <a:spcPct val="100000"/>
              </a:lnSpc>
              <a:buFontTx/>
              <a:buNone/>
              <a:defRPr sz="1800"/>
            </a:lvl4pPr>
            <a:lvl5pPr marL="1828800" indent="0">
              <a:lnSpc>
                <a:spcPct val="100000"/>
              </a:lnSpc>
              <a:buFontTx/>
              <a:buNone/>
              <a:defRPr sz="1800"/>
            </a:lvl5pPr>
          </a:lstStyle>
          <a:p>
            <a:pPr lvl="0"/>
            <a:r>
              <a:rPr lang="en-GB" dirty="0"/>
              <a:t>Click to edit Master text styles</a:t>
            </a:r>
          </a:p>
        </p:txBody>
      </p:sp>
      <p:sp>
        <p:nvSpPr>
          <p:cNvPr id="8" name="Picture Placeholder 10">
            <a:extLst>
              <a:ext uri="{FF2B5EF4-FFF2-40B4-BE49-F238E27FC236}">
                <a16:creationId xmlns:a16="http://schemas.microsoft.com/office/drawing/2014/main" id="{46C89DED-E004-744F-87C7-BF6C59AC6BDB}"/>
              </a:ext>
            </a:extLst>
          </p:cNvPr>
          <p:cNvSpPr>
            <a:spLocks noGrp="1"/>
          </p:cNvSpPr>
          <p:nvPr>
            <p:ph type="pic" sz="quarter" idx="11"/>
          </p:nvPr>
        </p:nvSpPr>
        <p:spPr>
          <a:xfrm>
            <a:off x="4659972" y="1985999"/>
            <a:ext cx="3996000" cy="1836000"/>
          </a:xfrm>
          <a:prstGeom prst="rect">
            <a:avLst/>
          </a:prstGeom>
        </p:spPr>
        <p:txBody>
          <a:bodyPr/>
          <a:lstStyle>
            <a:lvl1pPr>
              <a:defRPr>
                <a:solidFill>
                  <a:schemeClr val="tx1">
                    <a:alpha val="0"/>
                  </a:schemeClr>
                </a:solidFill>
              </a:defRPr>
            </a:lvl1pPr>
          </a:lstStyle>
          <a:p>
            <a:endParaRPr lang="en-US" dirty="0"/>
          </a:p>
        </p:txBody>
      </p:sp>
    </p:spTree>
    <p:extLst>
      <p:ext uri="{BB962C8B-B14F-4D97-AF65-F5344CB8AC3E}">
        <p14:creationId xmlns:p14="http://schemas.microsoft.com/office/powerpoint/2010/main" val="1103372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50B2CB8-D3A7-4A46-863E-CCD1412699CC}"/>
              </a:ext>
            </a:extLst>
          </p:cNvPr>
          <p:cNvSpPr>
            <a:spLocks noGrp="1"/>
          </p:cNvSpPr>
          <p:nvPr>
            <p:ph type="title" hasCustomPrompt="1"/>
          </p:nvPr>
        </p:nvSpPr>
        <p:spPr>
          <a:xfrm>
            <a:off x="375972" y="331999"/>
            <a:ext cx="6480000" cy="1440000"/>
          </a:xfrm>
          <a:prstGeom prst="rect">
            <a:avLst/>
          </a:prstGeom>
        </p:spPr>
        <p:txBody>
          <a:bodyPr anchor="t">
            <a:noAutofit/>
          </a:bodyPr>
          <a:lstStyle>
            <a:lvl1pPr>
              <a:defRPr sz="3600">
                <a:solidFill>
                  <a:schemeClr val="accent1"/>
                </a:solidFill>
                <a:latin typeface="Arial" charset="0"/>
                <a:ea typeface="Arial" charset="0"/>
                <a:cs typeface="Arial" charset="0"/>
              </a:defRPr>
            </a:lvl1pPr>
          </a:lstStyle>
          <a:p>
            <a:r>
              <a:rPr lang="en-US" dirty="0"/>
              <a:t>Click to edit title style</a:t>
            </a:r>
          </a:p>
        </p:txBody>
      </p:sp>
      <p:sp>
        <p:nvSpPr>
          <p:cNvPr id="9" name="Text Placeholder 2">
            <a:extLst>
              <a:ext uri="{FF2B5EF4-FFF2-40B4-BE49-F238E27FC236}">
                <a16:creationId xmlns:a16="http://schemas.microsoft.com/office/drawing/2014/main" id="{F8035AC8-8CAA-3E40-89A4-2EB0B46C1FA1}"/>
              </a:ext>
            </a:extLst>
          </p:cNvPr>
          <p:cNvSpPr>
            <a:spLocks noGrp="1"/>
          </p:cNvSpPr>
          <p:nvPr>
            <p:ph type="body" sz="quarter" idx="10"/>
          </p:nvPr>
        </p:nvSpPr>
        <p:spPr>
          <a:xfrm>
            <a:off x="376238" y="1985999"/>
            <a:ext cx="8279734" cy="3960000"/>
          </a:xfrm>
          <a:prstGeom prst="rect">
            <a:avLst/>
          </a:prstGeom>
        </p:spPr>
        <p:txBody>
          <a:bodyPr numCol="1"/>
          <a:lstStyle>
            <a:lvl1pPr marL="0" indent="0">
              <a:lnSpc>
                <a:spcPct val="100000"/>
              </a:lnSpc>
              <a:buNone/>
              <a:defRPr sz="1800"/>
            </a:lvl1pPr>
            <a:lvl2pPr>
              <a:lnSpc>
                <a:spcPct val="100000"/>
              </a:lnSpc>
              <a:defRPr sz="1800"/>
            </a:lvl2pPr>
            <a:lvl3pPr>
              <a:lnSpc>
                <a:spcPct val="100000"/>
              </a:lnSpc>
              <a:defRPr sz="1800"/>
            </a:lvl3pPr>
            <a:lvl4pPr>
              <a:lnSpc>
                <a:spcPct val="100000"/>
              </a:lnSpc>
              <a:defRPr sz="1800"/>
            </a:lvl4pPr>
            <a:lvl5pPr>
              <a:lnSpc>
                <a:spcPct val="100000"/>
              </a:lnSpc>
              <a:defRPr sz="1800"/>
            </a:lvl5pPr>
          </a:lstStyle>
          <a:p>
            <a:pPr lvl="0"/>
            <a:r>
              <a:rPr lang="en-GB" dirty="0"/>
              <a:t>Click to edit Master text styles</a:t>
            </a:r>
          </a:p>
        </p:txBody>
      </p:sp>
      <p:sp>
        <p:nvSpPr>
          <p:cNvPr id="10" name="Picture Placeholder 10">
            <a:extLst>
              <a:ext uri="{FF2B5EF4-FFF2-40B4-BE49-F238E27FC236}">
                <a16:creationId xmlns:a16="http://schemas.microsoft.com/office/drawing/2014/main" id="{2073AA17-48D3-0849-B09A-CA0F79508AA5}"/>
              </a:ext>
            </a:extLst>
          </p:cNvPr>
          <p:cNvSpPr>
            <a:spLocks noGrp="1"/>
          </p:cNvSpPr>
          <p:nvPr>
            <p:ph type="pic" sz="quarter" idx="11"/>
          </p:nvPr>
        </p:nvSpPr>
        <p:spPr>
          <a:xfrm>
            <a:off x="4659972" y="4122699"/>
            <a:ext cx="3996000" cy="1836000"/>
          </a:xfrm>
          <a:prstGeom prst="rect">
            <a:avLst/>
          </a:prstGeom>
        </p:spPr>
        <p:txBody>
          <a:bodyPr/>
          <a:lstStyle>
            <a:lvl1pPr>
              <a:defRPr>
                <a:solidFill>
                  <a:schemeClr val="tx1">
                    <a:alpha val="0"/>
                  </a:schemeClr>
                </a:solidFill>
              </a:defRPr>
            </a:lvl1pPr>
          </a:lstStyle>
          <a:p>
            <a:endParaRPr lang="en-US" dirty="0"/>
          </a:p>
        </p:txBody>
      </p:sp>
    </p:spTree>
    <p:extLst>
      <p:ext uri="{BB962C8B-B14F-4D97-AF65-F5344CB8AC3E}">
        <p14:creationId xmlns:p14="http://schemas.microsoft.com/office/powerpoint/2010/main" val="3883444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FAB7E03C-A7E1-BF4C-884D-D659777324A4}"/>
              </a:ext>
            </a:extLst>
          </p:cNvPr>
          <p:cNvSpPr>
            <a:spLocks noGrp="1"/>
          </p:cNvSpPr>
          <p:nvPr>
            <p:ph idx="1"/>
          </p:nvPr>
        </p:nvSpPr>
        <p:spPr>
          <a:xfrm>
            <a:off x="375972" y="1973299"/>
            <a:ext cx="8280000" cy="3960000"/>
          </a:xfrm>
          <a:prstGeom prst="rect">
            <a:avLst/>
          </a:prstGeom>
        </p:spPr>
        <p:txBody>
          <a:bodyPr/>
          <a:lstStyle>
            <a:lvl1pPr>
              <a:defRPr>
                <a:solidFill>
                  <a:srgbClr val="425563">
                    <a:alpha val="0"/>
                  </a:srgbClr>
                </a:solidFill>
                <a:latin typeface="Arial" charset="0"/>
                <a:ea typeface="Arial" charset="0"/>
                <a:cs typeface="Arial" charset="0"/>
              </a:defRPr>
            </a:lvl1pPr>
            <a:lvl2pPr>
              <a:defRPr>
                <a:solidFill>
                  <a:srgbClr val="425563">
                    <a:alpha val="0"/>
                  </a:srgbClr>
                </a:solidFill>
                <a:latin typeface="Arial" charset="0"/>
                <a:ea typeface="Arial" charset="0"/>
                <a:cs typeface="Arial" charset="0"/>
              </a:defRPr>
            </a:lvl2pPr>
            <a:lvl3pPr>
              <a:defRPr>
                <a:solidFill>
                  <a:srgbClr val="425563">
                    <a:alpha val="0"/>
                  </a:srgbClr>
                </a:solidFill>
                <a:latin typeface="Arial" charset="0"/>
                <a:ea typeface="Arial" charset="0"/>
                <a:cs typeface="Arial" charset="0"/>
              </a:defRPr>
            </a:lvl3pPr>
            <a:lvl4pPr>
              <a:defRPr>
                <a:solidFill>
                  <a:srgbClr val="425563">
                    <a:alpha val="0"/>
                  </a:srgbClr>
                </a:solidFill>
                <a:latin typeface="Arial" charset="0"/>
                <a:ea typeface="Arial" charset="0"/>
                <a:cs typeface="Arial" charset="0"/>
              </a:defRPr>
            </a:lvl4pPr>
            <a:lvl5pPr>
              <a:defRPr>
                <a:solidFill>
                  <a:srgbClr val="425563">
                    <a:alpha val="0"/>
                  </a:srgbClr>
                </a:solidFill>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8B2A5E19-EA30-7344-B140-1DBEB35EBEBF}"/>
              </a:ext>
            </a:extLst>
          </p:cNvPr>
          <p:cNvSpPr>
            <a:spLocks noGrp="1"/>
          </p:cNvSpPr>
          <p:nvPr>
            <p:ph type="title" hasCustomPrompt="1"/>
          </p:nvPr>
        </p:nvSpPr>
        <p:spPr>
          <a:xfrm>
            <a:off x="375972" y="331999"/>
            <a:ext cx="6480000" cy="1440000"/>
          </a:xfrm>
          <a:prstGeom prst="rect">
            <a:avLst/>
          </a:prstGeom>
        </p:spPr>
        <p:txBody>
          <a:bodyPr anchor="t">
            <a:noAutofit/>
          </a:bodyPr>
          <a:lstStyle>
            <a:lvl1pPr>
              <a:defRPr sz="3600">
                <a:solidFill>
                  <a:schemeClr val="accent1"/>
                </a:solidFill>
                <a:latin typeface="Arial" charset="0"/>
                <a:ea typeface="Arial" charset="0"/>
                <a:cs typeface="Arial" charset="0"/>
              </a:defRPr>
            </a:lvl1pPr>
          </a:lstStyle>
          <a:p>
            <a:r>
              <a:rPr lang="en-US" dirty="0"/>
              <a:t>Click to edit title style</a:t>
            </a:r>
          </a:p>
        </p:txBody>
      </p:sp>
    </p:spTree>
    <p:extLst>
      <p:ext uri="{BB962C8B-B14F-4D97-AF65-F5344CB8AC3E}">
        <p14:creationId xmlns:p14="http://schemas.microsoft.com/office/powerpoint/2010/main" val="3635658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A6B7E91-6EC9-DF40-95A4-B51E12CCA3BA}"/>
              </a:ext>
            </a:extLst>
          </p:cNvPr>
          <p:cNvSpPr>
            <a:spLocks noGrp="1"/>
          </p:cNvSpPr>
          <p:nvPr>
            <p:ph type="title" hasCustomPrompt="1"/>
          </p:nvPr>
        </p:nvSpPr>
        <p:spPr>
          <a:xfrm>
            <a:off x="375972" y="331999"/>
            <a:ext cx="6480000" cy="1440000"/>
          </a:xfrm>
          <a:prstGeom prst="rect">
            <a:avLst/>
          </a:prstGeom>
        </p:spPr>
        <p:txBody>
          <a:bodyPr anchor="t">
            <a:noAutofit/>
          </a:bodyPr>
          <a:lstStyle>
            <a:lvl1pPr>
              <a:defRPr sz="3600">
                <a:solidFill>
                  <a:schemeClr val="accent1"/>
                </a:solidFill>
                <a:latin typeface="Arial" charset="0"/>
                <a:ea typeface="Arial" charset="0"/>
                <a:cs typeface="Arial" charset="0"/>
              </a:defRPr>
            </a:lvl1pPr>
          </a:lstStyle>
          <a:p>
            <a:r>
              <a:rPr lang="en-US" dirty="0"/>
              <a:t>Click to edit title style</a:t>
            </a:r>
          </a:p>
        </p:txBody>
      </p:sp>
      <p:sp>
        <p:nvSpPr>
          <p:cNvPr id="5" name="Text Placeholder 2">
            <a:extLst>
              <a:ext uri="{FF2B5EF4-FFF2-40B4-BE49-F238E27FC236}">
                <a16:creationId xmlns:a16="http://schemas.microsoft.com/office/drawing/2014/main" id="{153D8343-6210-6B41-A386-6177E69331B8}"/>
              </a:ext>
            </a:extLst>
          </p:cNvPr>
          <p:cNvSpPr>
            <a:spLocks noGrp="1"/>
          </p:cNvSpPr>
          <p:nvPr>
            <p:ph type="body" sz="quarter" idx="10"/>
          </p:nvPr>
        </p:nvSpPr>
        <p:spPr>
          <a:xfrm>
            <a:off x="376238" y="1985999"/>
            <a:ext cx="8280400" cy="3960000"/>
          </a:xfrm>
          <a:prstGeom prst="rect">
            <a:avLst/>
          </a:prstGeom>
        </p:spPr>
        <p:txBody>
          <a:bodyPr/>
          <a:lstStyle>
            <a:lvl1pPr marL="0" indent="0">
              <a:lnSpc>
                <a:spcPct val="100000"/>
              </a:lnSpc>
              <a:buNone/>
              <a:defRPr sz="1800"/>
            </a:lvl1pPr>
            <a:lvl2pPr>
              <a:lnSpc>
                <a:spcPct val="100000"/>
              </a:lnSpc>
              <a:defRPr sz="1800"/>
            </a:lvl2pPr>
            <a:lvl3pPr>
              <a:lnSpc>
                <a:spcPct val="100000"/>
              </a:lnSpc>
              <a:defRPr sz="1800"/>
            </a:lvl3pPr>
            <a:lvl4pPr>
              <a:lnSpc>
                <a:spcPct val="100000"/>
              </a:lnSpc>
              <a:defRPr sz="1800"/>
            </a:lvl4pPr>
            <a:lvl5pPr>
              <a:lnSpc>
                <a:spcPct val="100000"/>
              </a:lnSpc>
              <a:defRPr sz="1800"/>
            </a:lvl5pPr>
          </a:lstStyle>
          <a:p>
            <a:pPr lvl="0"/>
            <a:r>
              <a:rPr lang="en-GB" dirty="0"/>
              <a:t>Click to edit Master text styles</a:t>
            </a:r>
          </a:p>
        </p:txBody>
      </p:sp>
    </p:spTree>
    <p:extLst>
      <p:ext uri="{BB962C8B-B14F-4D97-AF65-F5344CB8AC3E}">
        <p14:creationId xmlns:p14="http://schemas.microsoft.com/office/powerpoint/2010/main" val="135333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C2D1F39-0FFA-8244-BB67-A17FB79AB2DB}"/>
              </a:ext>
            </a:extLst>
          </p:cNvPr>
          <p:cNvSpPr>
            <a:spLocks noGrp="1"/>
          </p:cNvSpPr>
          <p:nvPr>
            <p:ph type="title" hasCustomPrompt="1"/>
          </p:nvPr>
        </p:nvSpPr>
        <p:spPr>
          <a:xfrm>
            <a:off x="375972" y="331999"/>
            <a:ext cx="6480000" cy="1440000"/>
          </a:xfrm>
          <a:prstGeom prst="rect">
            <a:avLst/>
          </a:prstGeom>
        </p:spPr>
        <p:txBody>
          <a:bodyPr anchor="t">
            <a:noAutofit/>
          </a:bodyPr>
          <a:lstStyle>
            <a:lvl1pPr>
              <a:defRPr sz="3600">
                <a:solidFill>
                  <a:schemeClr val="accent1"/>
                </a:solidFill>
                <a:latin typeface="Arial" charset="0"/>
                <a:ea typeface="Arial" charset="0"/>
                <a:cs typeface="Arial" charset="0"/>
              </a:defRPr>
            </a:lvl1pPr>
          </a:lstStyle>
          <a:p>
            <a:r>
              <a:rPr lang="en-US" dirty="0"/>
              <a:t>Click to edit title style</a:t>
            </a:r>
          </a:p>
        </p:txBody>
      </p:sp>
      <p:sp>
        <p:nvSpPr>
          <p:cNvPr id="7" name="Text Placeholder 2">
            <a:extLst>
              <a:ext uri="{FF2B5EF4-FFF2-40B4-BE49-F238E27FC236}">
                <a16:creationId xmlns:a16="http://schemas.microsoft.com/office/drawing/2014/main" id="{A6290DA1-0282-6049-BFED-22E37E0DE2DC}"/>
              </a:ext>
            </a:extLst>
          </p:cNvPr>
          <p:cNvSpPr>
            <a:spLocks noGrp="1"/>
          </p:cNvSpPr>
          <p:nvPr>
            <p:ph type="body" sz="quarter" idx="10"/>
          </p:nvPr>
        </p:nvSpPr>
        <p:spPr>
          <a:xfrm>
            <a:off x="376238" y="1985999"/>
            <a:ext cx="3960000" cy="3960000"/>
          </a:xfrm>
          <a:prstGeom prst="rect">
            <a:avLst/>
          </a:prstGeom>
        </p:spPr>
        <p:txBody>
          <a:bodyPr/>
          <a:lstStyle>
            <a:lvl1pPr marL="0" indent="0">
              <a:lnSpc>
                <a:spcPct val="100000"/>
              </a:lnSpc>
              <a:buNone/>
              <a:defRPr sz="1800"/>
            </a:lvl1pPr>
            <a:lvl2pPr>
              <a:lnSpc>
                <a:spcPct val="100000"/>
              </a:lnSpc>
              <a:defRPr sz="1800"/>
            </a:lvl2pPr>
            <a:lvl3pPr>
              <a:lnSpc>
                <a:spcPct val="100000"/>
              </a:lnSpc>
              <a:defRPr sz="1800"/>
            </a:lvl3pPr>
            <a:lvl4pPr>
              <a:lnSpc>
                <a:spcPct val="100000"/>
              </a:lnSpc>
              <a:defRPr sz="1800"/>
            </a:lvl4pPr>
            <a:lvl5pPr>
              <a:lnSpc>
                <a:spcPct val="100000"/>
              </a:lnSpc>
              <a:defRPr sz="1800"/>
            </a:lvl5pPr>
          </a:lstStyle>
          <a:p>
            <a:pPr lvl="0"/>
            <a:r>
              <a:rPr lang="en-GB" dirty="0"/>
              <a:t>Click to edit Master text styles</a:t>
            </a:r>
          </a:p>
        </p:txBody>
      </p:sp>
      <p:sp>
        <p:nvSpPr>
          <p:cNvPr id="8" name="Picture Placeholder 10">
            <a:extLst>
              <a:ext uri="{FF2B5EF4-FFF2-40B4-BE49-F238E27FC236}">
                <a16:creationId xmlns:a16="http://schemas.microsoft.com/office/drawing/2014/main" id="{58F1E2FD-63FF-0D4E-A1CB-A34BBB0703A7}"/>
              </a:ext>
            </a:extLst>
          </p:cNvPr>
          <p:cNvSpPr>
            <a:spLocks noGrp="1"/>
          </p:cNvSpPr>
          <p:nvPr>
            <p:ph type="pic" sz="quarter" idx="11"/>
          </p:nvPr>
        </p:nvSpPr>
        <p:spPr>
          <a:xfrm>
            <a:off x="4659972" y="1985999"/>
            <a:ext cx="3996000" cy="3960000"/>
          </a:xfrm>
          <a:prstGeom prst="rect">
            <a:avLst/>
          </a:prstGeom>
        </p:spPr>
        <p:txBody>
          <a:bodyPr/>
          <a:lstStyle>
            <a:lvl1pPr>
              <a:defRPr>
                <a:solidFill>
                  <a:schemeClr val="tx1">
                    <a:alpha val="0"/>
                  </a:schemeClr>
                </a:solidFill>
              </a:defRPr>
            </a:lvl1pPr>
          </a:lstStyle>
          <a:p>
            <a:endParaRPr lang="en-US" dirty="0"/>
          </a:p>
        </p:txBody>
      </p:sp>
    </p:spTree>
    <p:extLst>
      <p:ext uri="{BB962C8B-B14F-4D97-AF65-F5344CB8AC3E}">
        <p14:creationId xmlns:p14="http://schemas.microsoft.com/office/powerpoint/2010/main" val="1110856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FF1109A-64F3-CD4A-982A-44ECD9A06AC9}"/>
              </a:ext>
            </a:extLst>
          </p:cNvPr>
          <p:cNvSpPr>
            <a:spLocks noGrp="1"/>
          </p:cNvSpPr>
          <p:nvPr>
            <p:ph type="title" hasCustomPrompt="1"/>
          </p:nvPr>
        </p:nvSpPr>
        <p:spPr>
          <a:xfrm>
            <a:off x="375972" y="331999"/>
            <a:ext cx="6480000" cy="1440000"/>
          </a:xfrm>
          <a:prstGeom prst="rect">
            <a:avLst/>
          </a:prstGeom>
        </p:spPr>
        <p:txBody>
          <a:bodyPr anchor="t">
            <a:noAutofit/>
          </a:bodyPr>
          <a:lstStyle>
            <a:lvl1pPr>
              <a:defRPr sz="3600">
                <a:solidFill>
                  <a:schemeClr val="accent1"/>
                </a:solidFill>
                <a:latin typeface="Arial" charset="0"/>
                <a:ea typeface="Arial" charset="0"/>
                <a:cs typeface="Arial" charset="0"/>
              </a:defRPr>
            </a:lvl1pPr>
          </a:lstStyle>
          <a:p>
            <a:r>
              <a:rPr lang="en-US" dirty="0"/>
              <a:t>Click to edit title style</a:t>
            </a:r>
          </a:p>
        </p:txBody>
      </p:sp>
      <p:sp>
        <p:nvSpPr>
          <p:cNvPr id="9" name="Text Placeholder 2">
            <a:extLst>
              <a:ext uri="{FF2B5EF4-FFF2-40B4-BE49-F238E27FC236}">
                <a16:creationId xmlns:a16="http://schemas.microsoft.com/office/drawing/2014/main" id="{ABAA0E1E-C48E-B744-9FBC-8CE9C53EE0BD}"/>
              </a:ext>
            </a:extLst>
          </p:cNvPr>
          <p:cNvSpPr>
            <a:spLocks noGrp="1"/>
          </p:cNvSpPr>
          <p:nvPr>
            <p:ph type="body" sz="quarter" idx="10"/>
          </p:nvPr>
        </p:nvSpPr>
        <p:spPr>
          <a:xfrm>
            <a:off x="4695972" y="1985999"/>
            <a:ext cx="3960000" cy="3960000"/>
          </a:xfrm>
          <a:prstGeom prst="rect">
            <a:avLst/>
          </a:prstGeom>
        </p:spPr>
        <p:txBody>
          <a:bodyPr/>
          <a:lstStyle>
            <a:lvl1pPr marL="0" indent="0">
              <a:lnSpc>
                <a:spcPct val="100000"/>
              </a:lnSpc>
              <a:buNone/>
              <a:defRPr sz="1800"/>
            </a:lvl1pPr>
            <a:lvl2pPr>
              <a:lnSpc>
                <a:spcPct val="100000"/>
              </a:lnSpc>
              <a:defRPr sz="1800"/>
            </a:lvl2pPr>
            <a:lvl3pPr>
              <a:lnSpc>
                <a:spcPct val="100000"/>
              </a:lnSpc>
              <a:defRPr sz="1800"/>
            </a:lvl3pPr>
            <a:lvl4pPr>
              <a:lnSpc>
                <a:spcPct val="100000"/>
              </a:lnSpc>
              <a:defRPr sz="1800"/>
            </a:lvl4pPr>
            <a:lvl5pPr>
              <a:lnSpc>
                <a:spcPct val="100000"/>
              </a:lnSpc>
              <a:defRPr sz="1800"/>
            </a:lvl5pPr>
          </a:lstStyle>
          <a:p>
            <a:pPr lvl="0"/>
            <a:r>
              <a:rPr lang="en-GB" dirty="0"/>
              <a:t>Click to edit Master text styles</a:t>
            </a:r>
          </a:p>
        </p:txBody>
      </p:sp>
      <p:sp>
        <p:nvSpPr>
          <p:cNvPr id="10" name="Picture Placeholder 10">
            <a:extLst>
              <a:ext uri="{FF2B5EF4-FFF2-40B4-BE49-F238E27FC236}">
                <a16:creationId xmlns:a16="http://schemas.microsoft.com/office/drawing/2014/main" id="{A6B950E3-89C3-A440-9217-45FD39D617B2}"/>
              </a:ext>
            </a:extLst>
          </p:cNvPr>
          <p:cNvSpPr>
            <a:spLocks noGrp="1"/>
          </p:cNvSpPr>
          <p:nvPr>
            <p:ph type="pic" sz="quarter" idx="11"/>
          </p:nvPr>
        </p:nvSpPr>
        <p:spPr>
          <a:xfrm>
            <a:off x="375972" y="1985999"/>
            <a:ext cx="3996000" cy="3960000"/>
          </a:xfrm>
          <a:prstGeom prst="rect">
            <a:avLst/>
          </a:prstGeom>
        </p:spPr>
        <p:txBody>
          <a:bodyPr/>
          <a:lstStyle>
            <a:lvl1pPr>
              <a:defRPr>
                <a:solidFill>
                  <a:schemeClr val="tx1">
                    <a:alpha val="0"/>
                  </a:schemeClr>
                </a:solidFill>
              </a:defRPr>
            </a:lvl1pPr>
          </a:lstStyle>
          <a:p>
            <a:endParaRPr lang="en-US" dirty="0"/>
          </a:p>
        </p:txBody>
      </p:sp>
    </p:spTree>
    <p:extLst>
      <p:ext uri="{BB962C8B-B14F-4D97-AF65-F5344CB8AC3E}">
        <p14:creationId xmlns:p14="http://schemas.microsoft.com/office/powerpoint/2010/main" val="390116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67A891A-7904-E543-9720-E820412AF73F}"/>
              </a:ext>
            </a:extLst>
          </p:cNvPr>
          <p:cNvSpPr>
            <a:spLocks noGrp="1"/>
          </p:cNvSpPr>
          <p:nvPr>
            <p:ph type="title" hasCustomPrompt="1"/>
          </p:nvPr>
        </p:nvSpPr>
        <p:spPr>
          <a:xfrm>
            <a:off x="375972" y="331999"/>
            <a:ext cx="6480000" cy="1440000"/>
          </a:xfrm>
          <a:prstGeom prst="rect">
            <a:avLst/>
          </a:prstGeom>
        </p:spPr>
        <p:txBody>
          <a:bodyPr anchor="t">
            <a:noAutofit/>
          </a:bodyPr>
          <a:lstStyle>
            <a:lvl1pPr>
              <a:defRPr sz="3600">
                <a:solidFill>
                  <a:schemeClr val="accent1"/>
                </a:solidFill>
                <a:latin typeface="Arial" charset="0"/>
                <a:ea typeface="Arial" charset="0"/>
                <a:cs typeface="Arial" charset="0"/>
              </a:defRPr>
            </a:lvl1pPr>
          </a:lstStyle>
          <a:p>
            <a:r>
              <a:rPr lang="en-US" dirty="0"/>
              <a:t>Click to edit title style</a:t>
            </a:r>
          </a:p>
        </p:txBody>
      </p:sp>
      <p:sp>
        <p:nvSpPr>
          <p:cNvPr id="7" name="Text Placeholder 2">
            <a:extLst>
              <a:ext uri="{FF2B5EF4-FFF2-40B4-BE49-F238E27FC236}">
                <a16:creationId xmlns:a16="http://schemas.microsoft.com/office/drawing/2014/main" id="{9296326B-7F0F-3544-B11A-8DE984ADCF86}"/>
              </a:ext>
            </a:extLst>
          </p:cNvPr>
          <p:cNvSpPr>
            <a:spLocks noGrp="1"/>
          </p:cNvSpPr>
          <p:nvPr>
            <p:ph type="body" sz="quarter" idx="10"/>
          </p:nvPr>
        </p:nvSpPr>
        <p:spPr>
          <a:xfrm>
            <a:off x="376238" y="1985999"/>
            <a:ext cx="8279734" cy="3960000"/>
          </a:xfrm>
          <a:prstGeom prst="rect">
            <a:avLst/>
          </a:prstGeom>
        </p:spPr>
        <p:txBody>
          <a:bodyPr numCol="1"/>
          <a:lstStyle>
            <a:lvl1pPr marL="0" indent="0">
              <a:lnSpc>
                <a:spcPct val="100000"/>
              </a:lnSpc>
              <a:buFontTx/>
              <a:buNone/>
              <a:defRPr sz="1800"/>
            </a:lvl1pPr>
            <a:lvl2pPr marL="457200" indent="0">
              <a:lnSpc>
                <a:spcPct val="100000"/>
              </a:lnSpc>
              <a:buFontTx/>
              <a:buNone/>
              <a:defRPr sz="1800"/>
            </a:lvl2pPr>
            <a:lvl3pPr marL="914400" indent="0">
              <a:lnSpc>
                <a:spcPct val="100000"/>
              </a:lnSpc>
              <a:buFontTx/>
              <a:buNone/>
              <a:defRPr sz="1800"/>
            </a:lvl3pPr>
            <a:lvl4pPr marL="1371600" indent="0">
              <a:lnSpc>
                <a:spcPct val="100000"/>
              </a:lnSpc>
              <a:buFontTx/>
              <a:buNone/>
              <a:defRPr sz="1800"/>
            </a:lvl4pPr>
            <a:lvl5pPr marL="1828800" indent="0">
              <a:lnSpc>
                <a:spcPct val="100000"/>
              </a:lnSpc>
              <a:buFontTx/>
              <a:buNone/>
              <a:defRPr sz="1800"/>
            </a:lvl5pPr>
          </a:lstStyle>
          <a:p>
            <a:pPr lvl="0"/>
            <a:r>
              <a:rPr lang="en-GB" dirty="0"/>
              <a:t>Click to edit Master text styles</a:t>
            </a:r>
          </a:p>
        </p:txBody>
      </p:sp>
      <p:sp>
        <p:nvSpPr>
          <p:cNvPr id="8" name="Picture Placeholder 10">
            <a:extLst>
              <a:ext uri="{FF2B5EF4-FFF2-40B4-BE49-F238E27FC236}">
                <a16:creationId xmlns:a16="http://schemas.microsoft.com/office/drawing/2014/main" id="{46C89DED-E004-744F-87C7-BF6C59AC6BDB}"/>
              </a:ext>
            </a:extLst>
          </p:cNvPr>
          <p:cNvSpPr>
            <a:spLocks noGrp="1"/>
          </p:cNvSpPr>
          <p:nvPr>
            <p:ph type="pic" sz="quarter" idx="11"/>
          </p:nvPr>
        </p:nvSpPr>
        <p:spPr>
          <a:xfrm>
            <a:off x="4659972" y="1985999"/>
            <a:ext cx="3996000" cy="1836000"/>
          </a:xfrm>
          <a:prstGeom prst="rect">
            <a:avLst/>
          </a:prstGeom>
        </p:spPr>
        <p:txBody>
          <a:bodyPr/>
          <a:lstStyle>
            <a:lvl1pPr>
              <a:defRPr>
                <a:solidFill>
                  <a:schemeClr val="tx1">
                    <a:alpha val="0"/>
                  </a:schemeClr>
                </a:solidFill>
              </a:defRPr>
            </a:lvl1pPr>
          </a:lstStyle>
          <a:p>
            <a:endParaRPr lang="en-US" dirty="0"/>
          </a:p>
        </p:txBody>
      </p:sp>
    </p:spTree>
    <p:extLst>
      <p:ext uri="{BB962C8B-B14F-4D97-AF65-F5344CB8AC3E}">
        <p14:creationId xmlns:p14="http://schemas.microsoft.com/office/powerpoint/2010/main" val="2721528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50B2CB8-D3A7-4A46-863E-CCD1412699CC}"/>
              </a:ext>
            </a:extLst>
          </p:cNvPr>
          <p:cNvSpPr>
            <a:spLocks noGrp="1"/>
          </p:cNvSpPr>
          <p:nvPr>
            <p:ph type="title" hasCustomPrompt="1"/>
          </p:nvPr>
        </p:nvSpPr>
        <p:spPr>
          <a:xfrm>
            <a:off x="375972" y="331999"/>
            <a:ext cx="6480000" cy="1440000"/>
          </a:xfrm>
          <a:prstGeom prst="rect">
            <a:avLst/>
          </a:prstGeom>
        </p:spPr>
        <p:txBody>
          <a:bodyPr anchor="t">
            <a:noAutofit/>
          </a:bodyPr>
          <a:lstStyle>
            <a:lvl1pPr>
              <a:defRPr sz="3600">
                <a:solidFill>
                  <a:schemeClr val="accent1"/>
                </a:solidFill>
                <a:latin typeface="Arial" charset="0"/>
                <a:ea typeface="Arial" charset="0"/>
                <a:cs typeface="Arial" charset="0"/>
              </a:defRPr>
            </a:lvl1pPr>
          </a:lstStyle>
          <a:p>
            <a:r>
              <a:rPr lang="en-US" dirty="0"/>
              <a:t>Click to edit title style</a:t>
            </a:r>
          </a:p>
        </p:txBody>
      </p:sp>
      <p:sp>
        <p:nvSpPr>
          <p:cNvPr id="9" name="Text Placeholder 2">
            <a:extLst>
              <a:ext uri="{FF2B5EF4-FFF2-40B4-BE49-F238E27FC236}">
                <a16:creationId xmlns:a16="http://schemas.microsoft.com/office/drawing/2014/main" id="{F8035AC8-8CAA-3E40-89A4-2EB0B46C1FA1}"/>
              </a:ext>
            </a:extLst>
          </p:cNvPr>
          <p:cNvSpPr>
            <a:spLocks noGrp="1"/>
          </p:cNvSpPr>
          <p:nvPr>
            <p:ph type="body" sz="quarter" idx="10"/>
          </p:nvPr>
        </p:nvSpPr>
        <p:spPr>
          <a:xfrm>
            <a:off x="376238" y="1985999"/>
            <a:ext cx="8279734" cy="3960000"/>
          </a:xfrm>
          <a:prstGeom prst="rect">
            <a:avLst/>
          </a:prstGeom>
        </p:spPr>
        <p:txBody>
          <a:bodyPr numCol="1"/>
          <a:lstStyle>
            <a:lvl1pPr marL="0" indent="0">
              <a:lnSpc>
                <a:spcPct val="100000"/>
              </a:lnSpc>
              <a:buNone/>
              <a:defRPr sz="1800"/>
            </a:lvl1pPr>
            <a:lvl2pPr>
              <a:lnSpc>
                <a:spcPct val="100000"/>
              </a:lnSpc>
              <a:defRPr sz="1800"/>
            </a:lvl2pPr>
            <a:lvl3pPr>
              <a:lnSpc>
                <a:spcPct val="100000"/>
              </a:lnSpc>
              <a:defRPr sz="1800"/>
            </a:lvl3pPr>
            <a:lvl4pPr>
              <a:lnSpc>
                <a:spcPct val="100000"/>
              </a:lnSpc>
              <a:defRPr sz="1800"/>
            </a:lvl4pPr>
            <a:lvl5pPr>
              <a:lnSpc>
                <a:spcPct val="100000"/>
              </a:lnSpc>
              <a:defRPr sz="1800"/>
            </a:lvl5pPr>
          </a:lstStyle>
          <a:p>
            <a:pPr lvl="0"/>
            <a:r>
              <a:rPr lang="en-GB" dirty="0"/>
              <a:t>Click to edit Master text styles</a:t>
            </a:r>
          </a:p>
        </p:txBody>
      </p:sp>
      <p:sp>
        <p:nvSpPr>
          <p:cNvPr id="10" name="Picture Placeholder 10">
            <a:extLst>
              <a:ext uri="{FF2B5EF4-FFF2-40B4-BE49-F238E27FC236}">
                <a16:creationId xmlns:a16="http://schemas.microsoft.com/office/drawing/2014/main" id="{2073AA17-48D3-0849-B09A-CA0F79508AA5}"/>
              </a:ext>
            </a:extLst>
          </p:cNvPr>
          <p:cNvSpPr>
            <a:spLocks noGrp="1"/>
          </p:cNvSpPr>
          <p:nvPr>
            <p:ph type="pic" sz="quarter" idx="11"/>
          </p:nvPr>
        </p:nvSpPr>
        <p:spPr>
          <a:xfrm>
            <a:off x="4659972" y="4122699"/>
            <a:ext cx="3996000" cy="1836000"/>
          </a:xfrm>
          <a:prstGeom prst="rect">
            <a:avLst/>
          </a:prstGeom>
        </p:spPr>
        <p:txBody>
          <a:bodyPr/>
          <a:lstStyle>
            <a:lvl1pPr>
              <a:defRPr>
                <a:solidFill>
                  <a:schemeClr val="tx1">
                    <a:alpha val="0"/>
                  </a:schemeClr>
                </a:solidFill>
              </a:defRPr>
            </a:lvl1pPr>
          </a:lstStyle>
          <a:p>
            <a:endParaRPr lang="en-US" dirty="0"/>
          </a:p>
        </p:txBody>
      </p:sp>
    </p:spTree>
    <p:extLst>
      <p:ext uri="{BB962C8B-B14F-4D97-AF65-F5344CB8AC3E}">
        <p14:creationId xmlns:p14="http://schemas.microsoft.com/office/powerpoint/2010/main" val="1446799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FAB7E03C-A7E1-BF4C-884D-D659777324A4}"/>
              </a:ext>
            </a:extLst>
          </p:cNvPr>
          <p:cNvSpPr>
            <a:spLocks noGrp="1"/>
          </p:cNvSpPr>
          <p:nvPr>
            <p:ph idx="1"/>
          </p:nvPr>
        </p:nvSpPr>
        <p:spPr>
          <a:xfrm>
            <a:off x="375972" y="1973299"/>
            <a:ext cx="8280000" cy="3960000"/>
          </a:xfrm>
          <a:prstGeom prst="rect">
            <a:avLst/>
          </a:prstGeom>
        </p:spPr>
        <p:txBody>
          <a:bodyPr/>
          <a:lstStyle>
            <a:lvl1pPr>
              <a:defRPr>
                <a:solidFill>
                  <a:srgbClr val="425563">
                    <a:alpha val="0"/>
                  </a:srgbClr>
                </a:solidFill>
                <a:latin typeface="Arial" charset="0"/>
                <a:ea typeface="Arial" charset="0"/>
                <a:cs typeface="Arial" charset="0"/>
              </a:defRPr>
            </a:lvl1pPr>
            <a:lvl2pPr>
              <a:defRPr>
                <a:solidFill>
                  <a:srgbClr val="425563">
                    <a:alpha val="0"/>
                  </a:srgbClr>
                </a:solidFill>
                <a:latin typeface="Arial" charset="0"/>
                <a:ea typeface="Arial" charset="0"/>
                <a:cs typeface="Arial" charset="0"/>
              </a:defRPr>
            </a:lvl2pPr>
            <a:lvl3pPr>
              <a:defRPr>
                <a:solidFill>
                  <a:srgbClr val="425563">
                    <a:alpha val="0"/>
                  </a:srgbClr>
                </a:solidFill>
                <a:latin typeface="Arial" charset="0"/>
                <a:ea typeface="Arial" charset="0"/>
                <a:cs typeface="Arial" charset="0"/>
              </a:defRPr>
            </a:lvl3pPr>
            <a:lvl4pPr>
              <a:defRPr>
                <a:solidFill>
                  <a:srgbClr val="425563">
                    <a:alpha val="0"/>
                  </a:srgbClr>
                </a:solidFill>
                <a:latin typeface="Arial" charset="0"/>
                <a:ea typeface="Arial" charset="0"/>
                <a:cs typeface="Arial" charset="0"/>
              </a:defRPr>
            </a:lvl4pPr>
            <a:lvl5pPr>
              <a:defRPr>
                <a:solidFill>
                  <a:srgbClr val="425563">
                    <a:alpha val="0"/>
                  </a:srgbClr>
                </a:solidFill>
                <a:latin typeface="Arial" charset="0"/>
                <a:ea typeface="Arial" charset="0"/>
                <a:cs typeface="Arial"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8B2A5E19-EA30-7344-B140-1DBEB35EBEBF}"/>
              </a:ext>
            </a:extLst>
          </p:cNvPr>
          <p:cNvSpPr>
            <a:spLocks noGrp="1"/>
          </p:cNvSpPr>
          <p:nvPr>
            <p:ph type="title" hasCustomPrompt="1"/>
          </p:nvPr>
        </p:nvSpPr>
        <p:spPr>
          <a:xfrm>
            <a:off x="375972" y="331999"/>
            <a:ext cx="6480000" cy="1440000"/>
          </a:xfrm>
          <a:prstGeom prst="rect">
            <a:avLst/>
          </a:prstGeom>
        </p:spPr>
        <p:txBody>
          <a:bodyPr anchor="t">
            <a:noAutofit/>
          </a:bodyPr>
          <a:lstStyle>
            <a:lvl1pPr>
              <a:defRPr sz="3600">
                <a:solidFill>
                  <a:schemeClr val="accent1"/>
                </a:solidFill>
                <a:latin typeface="Arial" charset="0"/>
                <a:ea typeface="Arial" charset="0"/>
                <a:cs typeface="Arial" charset="0"/>
              </a:defRPr>
            </a:lvl1pPr>
          </a:lstStyle>
          <a:p>
            <a:r>
              <a:rPr lang="en-US" dirty="0"/>
              <a:t>Click to edit title style</a:t>
            </a:r>
          </a:p>
        </p:txBody>
      </p:sp>
    </p:spTree>
    <p:extLst>
      <p:ext uri="{BB962C8B-B14F-4D97-AF65-F5344CB8AC3E}">
        <p14:creationId xmlns:p14="http://schemas.microsoft.com/office/powerpoint/2010/main" val="612701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A6B7E91-6EC9-DF40-95A4-B51E12CCA3BA}"/>
              </a:ext>
            </a:extLst>
          </p:cNvPr>
          <p:cNvSpPr>
            <a:spLocks noGrp="1"/>
          </p:cNvSpPr>
          <p:nvPr>
            <p:ph type="title" hasCustomPrompt="1"/>
          </p:nvPr>
        </p:nvSpPr>
        <p:spPr>
          <a:xfrm>
            <a:off x="375972" y="331999"/>
            <a:ext cx="6480000" cy="1440000"/>
          </a:xfrm>
          <a:prstGeom prst="rect">
            <a:avLst/>
          </a:prstGeom>
        </p:spPr>
        <p:txBody>
          <a:bodyPr anchor="t">
            <a:noAutofit/>
          </a:bodyPr>
          <a:lstStyle>
            <a:lvl1pPr>
              <a:defRPr sz="3600">
                <a:solidFill>
                  <a:schemeClr val="accent1"/>
                </a:solidFill>
                <a:latin typeface="Arial" charset="0"/>
                <a:ea typeface="Arial" charset="0"/>
                <a:cs typeface="Arial" charset="0"/>
              </a:defRPr>
            </a:lvl1pPr>
          </a:lstStyle>
          <a:p>
            <a:r>
              <a:rPr lang="en-US" dirty="0"/>
              <a:t>Click to edit title style</a:t>
            </a:r>
          </a:p>
        </p:txBody>
      </p:sp>
      <p:sp>
        <p:nvSpPr>
          <p:cNvPr id="5" name="Text Placeholder 2">
            <a:extLst>
              <a:ext uri="{FF2B5EF4-FFF2-40B4-BE49-F238E27FC236}">
                <a16:creationId xmlns:a16="http://schemas.microsoft.com/office/drawing/2014/main" id="{153D8343-6210-6B41-A386-6177E69331B8}"/>
              </a:ext>
            </a:extLst>
          </p:cNvPr>
          <p:cNvSpPr>
            <a:spLocks noGrp="1"/>
          </p:cNvSpPr>
          <p:nvPr>
            <p:ph type="body" sz="quarter" idx="10"/>
          </p:nvPr>
        </p:nvSpPr>
        <p:spPr>
          <a:xfrm>
            <a:off x="376238" y="1985999"/>
            <a:ext cx="8280400" cy="3960000"/>
          </a:xfrm>
          <a:prstGeom prst="rect">
            <a:avLst/>
          </a:prstGeom>
        </p:spPr>
        <p:txBody>
          <a:bodyPr/>
          <a:lstStyle>
            <a:lvl1pPr marL="0" indent="0">
              <a:lnSpc>
                <a:spcPct val="100000"/>
              </a:lnSpc>
              <a:buNone/>
              <a:defRPr sz="1800"/>
            </a:lvl1pPr>
            <a:lvl2pPr>
              <a:lnSpc>
                <a:spcPct val="100000"/>
              </a:lnSpc>
              <a:defRPr sz="1800"/>
            </a:lvl2pPr>
            <a:lvl3pPr>
              <a:lnSpc>
                <a:spcPct val="100000"/>
              </a:lnSpc>
              <a:defRPr sz="1800"/>
            </a:lvl3pPr>
            <a:lvl4pPr>
              <a:lnSpc>
                <a:spcPct val="100000"/>
              </a:lnSpc>
              <a:defRPr sz="1800"/>
            </a:lvl4pPr>
            <a:lvl5pPr>
              <a:lnSpc>
                <a:spcPct val="100000"/>
              </a:lnSpc>
              <a:defRPr sz="1800"/>
            </a:lvl5pPr>
          </a:lstStyle>
          <a:p>
            <a:pPr lvl="0"/>
            <a:r>
              <a:rPr lang="en-GB" dirty="0"/>
              <a:t>Click to edit Master text styles</a:t>
            </a:r>
          </a:p>
        </p:txBody>
      </p:sp>
    </p:spTree>
    <p:extLst>
      <p:ext uri="{BB962C8B-B14F-4D97-AF65-F5344CB8AC3E}">
        <p14:creationId xmlns:p14="http://schemas.microsoft.com/office/powerpoint/2010/main" val="38824126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10.xml"/><Relationship Id="rId7"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Shape&#10;&#10;Description automatically generated">
            <a:extLst>
              <a:ext uri="{FF2B5EF4-FFF2-40B4-BE49-F238E27FC236}">
                <a16:creationId xmlns:a16="http://schemas.microsoft.com/office/drawing/2014/main" id="{880BC0E9-410C-4F42-900F-5631CBFDA06E}"/>
              </a:ext>
            </a:extLst>
          </p:cNvPr>
          <p:cNvPicPr>
            <a:picLocks noChangeAspect="1"/>
          </p:cNvPicPr>
          <p:nvPr userDrawn="1"/>
        </p:nvPicPr>
        <p:blipFill rotWithShape="1">
          <a:blip r:embed="rId3"/>
          <a:srcRect l="17508" r="8340"/>
          <a:stretch/>
        </p:blipFill>
        <p:spPr>
          <a:xfrm>
            <a:off x="-50800" y="-52602"/>
            <a:ext cx="9271000" cy="6986802"/>
          </a:xfrm>
          <a:prstGeom prst="rect">
            <a:avLst/>
          </a:prstGeom>
        </p:spPr>
      </p:pic>
      <p:pic>
        <p:nvPicPr>
          <p:cNvPr id="5" name="Picture 4">
            <a:extLst>
              <a:ext uri="{FF2B5EF4-FFF2-40B4-BE49-F238E27FC236}">
                <a16:creationId xmlns:a16="http://schemas.microsoft.com/office/drawing/2014/main" id="{ECD6DF1D-E285-0B43-9578-7129550545A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05007" y="370099"/>
            <a:ext cx="1354356" cy="671423"/>
          </a:xfrm>
          <a:prstGeom prst="rect">
            <a:avLst/>
          </a:prstGeom>
        </p:spPr>
      </p:pic>
    </p:spTree>
    <p:extLst>
      <p:ext uri="{BB962C8B-B14F-4D97-AF65-F5344CB8AC3E}">
        <p14:creationId xmlns:p14="http://schemas.microsoft.com/office/powerpoint/2010/main" val="3391690804"/>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73C6417-E97D-F04D-B7C2-2FD59F3F1895}"/>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7301616" y="370099"/>
            <a:ext cx="1354356" cy="671423"/>
          </a:xfrm>
          <a:prstGeom prst="rect">
            <a:avLst/>
          </a:prstGeom>
        </p:spPr>
      </p:pic>
      <p:pic>
        <p:nvPicPr>
          <p:cNvPr id="8" name="Picture 7">
            <a:extLst>
              <a:ext uri="{FF2B5EF4-FFF2-40B4-BE49-F238E27FC236}">
                <a16:creationId xmlns:a16="http://schemas.microsoft.com/office/drawing/2014/main" id="{14563FFC-B27A-CE4A-8B76-9A1FBB829607}"/>
              </a:ext>
            </a:extLst>
          </p:cNvPr>
          <p:cNvPicPr>
            <a:picLocks noChangeAspect="1"/>
          </p:cNvPicPr>
          <p:nvPr userDrawn="1"/>
        </p:nvPicPr>
        <p:blipFill>
          <a:blip r:embed="rId9"/>
          <a:stretch>
            <a:fillRect/>
          </a:stretch>
        </p:blipFill>
        <p:spPr>
          <a:xfrm>
            <a:off x="0" y="6286051"/>
            <a:ext cx="9144000" cy="571947"/>
          </a:xfrm>
          <a:prstGeom prst="rect">
            <a:avLst/>
          </a:prstGeom>
        </p:spPr>
      </p:pic>
    </p:spTree>
    <p:extLst>
      <p:ext uri="{BB962C8B-B14F-4D97-AF65-F5344CB8AC3E}">
        <p14:creationId xmlns:p14="http://schemas.microsoft.com/office/powerpoint/2010/main" val="120335949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D65895-412C-C540-B98A-755D0CC2FA2D}"/>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7301616" y="370099"/>
            <a:ext cx="1354356" cy="671423"/>
          </a:xfrm>
          <a:prstGeom prst="rect">
            <a:avLst/>
          </a:prstGeom>
        </p:spPr>
      </p:pic>
      <p:pic>
        <p:nvPicPr>
          <p:cNvPr id="5" name="Picture 4">
            <a:extLst>
              <a:ext uri="{FF2B5EF4-FFF2-40B4-BE49-F238E27FC236}">
                <a16:creationId xmlns:a16="http://schemas.microsoft.com/office/drawing/2014/main" id="{207E8B5F-7CC3-4C93-8BA8-5AF6CA2B7605}"/>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 y="6267450"/>
            <a:ext cx="9144000" cy="797488"/>
          </a:xfrm>
          <a:prstGeom prst="rect">
            <a:avLst/>
          </a:prstGeom>
        </p:spPr>
      </p:pic>
    </p:spTree>
    <p:extLst>
      <p:ext uri="{BB962C8B-B14F-4D97-AF65-F5344CB8AC3E}">
        <p14:creationId xmlns:p14="http://schemas.microsoft.com/office/powerpoint/2010/main" val="3712292494"/>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ft.engage@nhs.net" TargetMode="External"/><Relationship Id="rId2" Type="http://schemas.openxmlformats.org/officeDocument/2006/relationships/hyperlink" Target="mailto:penny.sheppard4@nhs.net" TargetMode="Externa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hyperlink" Target="mailto:shc-tr.clinicalpsychology@nhs.net" TargetMode="External"/><Relationship Id="rId4" Type="http://schemas.openxmlformats.org/officeDocument/2006/relationships/hyperlink" Target="https://www.salisbury.nhs.uk/wards-departments/charities/stars-appeal-engagers-programm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50B75-F55A-D941-A55C-60437322C221}"/>
              </a:ext>
            </a:extLst>
          </p:cNvPr>
          <p:cNvSpPr>
            <a:spLocks noGrp="1"/>
          </p:cNvSpPr>
          <p:nvPr>
            <p:ph type="title"/>
          </p:nvPr>
        </p:nvSpPr>
        <p:spPr>
          <a:xfrm>
            <a:off x="233359" y="113885"/>
            <a:ext cx="6480000" cy="1440000"/>
          </a:xfrm>
        </p:spPr>
        <p:txBody>
          <a:bodyPr/>
          <a:lstStyle/>
          <a:p>
            <a:r>
              <a:rPr lang="en-US" sz="2400" b="1" dirty="0"/>
              <a:t>Clinical Psychology (Health)</a:t>
            </a:r>
            <a:br>
              <a:rPr lang="en-US" sz="2400" b="1" dirty="0"/>
            </a:br>
            <a:r>
              <a:rPr lang="en-US" sz="2400" dirty="0"/>
              <a:t>Visits, Work Experience &amp; Placements</a:t>
            </a:r>
          </a:p>
        </p:txBody>
      </p:sp>
      <p:graphicFrame>
        <p:nvGraphicFramePr>
          <p:cNvPr id="4" name="Table 3">
            <a:extLst>
              <a:ext uri="{FF2B5EF4-FFF2-40B4-BE49-F238E27FC236}">
                <a16:creationId xmlns:a16="http://schemas.microsoft.com/office/drawing/2014/main" id="{561B82F5-FEF3-4EA1-1794-21B5C806CD03}"/>
              </a:ext>
            </a:extLst>
          </p:cNvPr>
          <p:cNvGraphicFramePr>
            <a:graphicFrameLocks noGrp="1"/>
          </p:cNvGraphicFramePr>
          <p:nvPr>
            <p:extLst>
              <p:ext uri="{D42A27DB-BD31-4B8C-83A1-F6EECF244321}">
                <p14:modId xmlns:p14="http://schemas.microsoft.com/office/powerpoint/2010/main" val="2610267070"/>
              </p:ext>
            </p:extLst>
          </p:nvPr>
        </p:nvGraphicFramePr>
        <p:xfrm>
          <a:off x="159390" y="1397000"/>
          <a:ext cx="8816829" cy="4802183"/>
        </p:xfrm>
        <a:graphic>
          <a:graphicData uri="http://schemas.openxmlformats.org/drawingml/2006/table">
            <a:tbl>
              <a:tblPr firstRow="1" bandRow="1">
                <a:tableStyleId>{5C22544A-7EE6-4342-B048-85BDC9FD1C3A}</a:tableStyleId>
              </a:tblPr>
              <a:tblGrid>
                <a:gridCol w="2718034">
                  <a:extLst>
                    <a:ext uri="{9D8B030D-6E8A-4147-A177-3AD203B41FA5}">
                      <a16:colId xmlns:a16="http://schemas.microsoft.com/office/drawing/2014/main" val="343279365"/>
                    </a:ext>
                  </a:extLst>
                </a:gridCol>
                <a:gridCol w="3439486">
                  <a:extLst>
                    <a:ext uri="{9D8B030D-6E8A-4147-A177-3AD203B41FA5}">
                      <a16:colId xmlns:a16="http://schemas.microsoft.com/office/drawing/2014/main" val="841697149"/>
                    </a:ext>
                  </a:extLst>
                </a:gridCol>
                <a:gridCol w="2659309">
                  <a:extLst>
                    <a:ext uri="{9D8B030D-6E8A-4147-A177-3AD203B41FA5}">
                      <a16:colId xmlns:a16="http://schemas.microsoft.com/office/drawing/2014/main" val="3645885507"/>
                    </a:ext>
                  </a:extLst>
                </a:gridCol>
              </a:tblGrid>
              <a:tr h="458783">
                <a:tc>
                  <a:txBody>
                    <a:bodyPr/>
                    <a:lstStyle/>
                    <a:p>
                      <a:r>
                        <a:rPr lang="en-GB" sz="1200" dirty="0"/>
                        <a:t>Work Experience</a:t>
                      </a:r>
                    </a:p>
                  </a:txBody>
                  <a:tcPr/>
                </a:tc>
                <a:tc>
                  <a:txBody>
                    <a:bodyPr/>
                    <a:lstStyle/>
                    <a:p>
                      <a:r>
                        <a:rPr lang="en-GB" sz="1200" dirty="0"/>
                        <a:t>Undergraduate &amp; Post-Graduate Placements</a:t>
                      </a:r>
                    </a:p>
                  </a:txBody>
                  <a:tcPr/>
                </a:tc>
                <a:tc>
                  <a:txBody>
                    <a:bodyPr/>
                    <a:lstStyle/>
                    <a:p>
                      <a:r>
                        <a:rPr lang="en-GB" sz="1200" dirty="0"/>
                        <a:t>Clinical Training Placements</a:t>
                      </a:r>
                    </a:p>
                  </a:txBody>
                  <a:tcPr/>
                </a:tc>
                <a:extLst>
                  <a:ext uri="{0D108BD9-81ED-4DB2-BD59-A6C34878D82A}">
                    <a16:rowId xmlns:a16="http://schemas.microsoft.com/office/drawing/2014/main" val="1769456068"/>
                  </a:ext>
                </a:extLst>
              </a:tr>
              <a:tr h="4335292">
                <a:tc>
                  <a:txBody>
                    <a:bodyPr/>
                    <a:lstStyle/>
                    <a:p>
                      <a:r>
                        <a:rPr lang="en-GB" sz="900" b="1" dirty="0"/>
                        <a:t>Due to the nature of our work here in the department we are unfortunately not able to offer work experience.</a:t>
                      </a:r>
                    </a:p>
                    <a:p>
                      <a:endParaRPr lang="en-GB" sz="900" dirty="0"/>
                    </a:p>
                    <a:p>
                      <a:r>
                        <a:rPr lang="en-GB" sz="900" dirty="0"/>
                        <a:t>However, subject to capacity, </a:t>
                      </a:r>
                      <a:r>
                        <a:rPr lang="en-GB" sz="900" b="1" dirty="0"/>
                        <a:t>we can offer visits to the department and an opportunity to meet with members of our team </a:t>
                      </a:r>
                      <a:r>
                        <a:rPr lang="en-GB" sz="900" dirty="0"/>
                        <a:t>to discuss career pathways, hear about their own careers, and seek advice. If you are interested in arranging a visit, please contact </a:t>
                      </a:r>
                      <a:r>
                        <a:rPr lang="en-GB" sz="900"/>
                        <a:t>Penny Sheppard </a:t>
                      </a:r>
                      <a:r>
                        <a:rPr lang="en-GB" sz="900" dirty="0"/>
                        <a:t>on </a:t>
                      </a:r>
                      <a:r>
                        <a:rPr lang="en-GB" sz="900" dirty="0">
                          <a:hlinkClick r:id="rId2"/>
                        </a:rPr>
                        <a:t>penny.sheppard4@nhs.net</a:t>
                      </a:r>
                      <a:r>
                        <a:rPr lang="en-GB" sz="900" dirty="0"/>
                        <a:t> for further details.</a:t>
                      </a:r>
                    </a:p>
                    <a:p>
                      <a:endParaRPr lang="en-GB" sz="900" dirty="0"/>
                    </a:p>
                    <a:p>
                      <a:r>
                        <a:rPr lang="en-GB" sz="900" dirty="0"/>
                        <a:t>The clinical psychology department also </a:t>
                      </a:r>
                      <a:r>
                        <a:rPr lang="en-GB" sz="900" b="1" dirty="0"/>
                        <a:t>runs a volunteer's programme called “Engage”</a:t>
                      </a:r>
                      <a:r>
                        <a:rPr lang="en-GB" sz="900" dirty="0"/>
                        <a:t>. This</a:t>
                      </a:r>
                      <a:r>
                        <a:rPr lang="en-GB" sz="900" b="0" kern="1200" dirty="0">
                          <a:solidFill>
                            <a:schemeClr val="dk1"/>
                          </a:solidFill>
                          <a:effectLst/>
                          <a:latin typeface="+mn-lt"/>
                          <a:ea typeface="+mn-ea"/>
                          <a:cs typeface="+mn-cs"/>
                        </a:rPr>
                        <a:t> aims to enhance the emotional wellbeing of patients during their hospital stay. Volunteers provide companionship and stimulation to patients through conversation and listening to help reduce anxiety, low mood, boredom, depression, isolation, and frustration. They can also spend time with you playing cards, games, provide cross words, puzzles, and books. The volunteers receive monthly training sessions from psychology and other disciplines, alongside monthly reflective practice groups facilitated by a member of the psychology department. For more information, please contact </a:t>
                      </a:r>
                      <a:r>
                        <a:rPr lang="en-GB" sz="900" b="0" kern="1200" dirty="0">
                          <a:solidFill>
                            <a:schemeClr val="dk1"/>
                          </a:solidFill>
                          <a:effectLst/>
                          <a:latin typeface="+mn-lt"/>
                          <a:ea typeface="+mn-ea"/>
                          <a:cs typeface="+mn-cs"/>
                          <a:hlinkClick r:id="rId3"/>
                        </a:rPr>
                        <a:t>sft.engage@nhs.net</a:t>
                      </a:r>
                      <a:r>
                        <a:rPr lang="en-GB" sz="900" b="0" kern="1200" dirty="0">
                          <a:solidFill>
                            <a:schemeClr val="dk1"/>
                          </a:solidFill>
                          <a:effectLst/>
                          <a:latin typeface="+mn-lt"/>
                          <a:ea typeface="+mn-ea"/>
                          <a:cs typeface="+mn-cs"/>
                        </a:rPr>
                        <a:t> </a:t>
                      </a:r>
                    </a:p>
                    <a:p>
                      <a:endParaRPr lang="en-GB" sz="900" b="0" kern="1200" dirty="0">
                        <a:solidFill>
                          <a:schemeClr val="dk1"/>
                        </a:solidFill>
                        <a:effectLst/>
                        <a:latin typeface="+mn-lt"/>
                        <a:ea typeface="+mn-ea"/>
                        <a:cs typeface="+mn-cs"/>
                      </a:endParaRPr>
                    </a:p>
                    <a:p>
                      <a:pPr algn="r"/>
                      <a:endParaRPr lang="en-GB" sz="900" b="0" kern="1200" dirty="0">
                        <a:solidFill>
                          <a:schemeClr val="dk1"/>
                        </a:solidFill>
                        <a:effectLst/>
                        <a:latin typeface="+mn-lt"/>
                        <a:ea typeface="+mn-ea"/>
                        <a:cs typeface="+mn-cs"/>
                        <a:hlinkClick r:id="rId4"/>
                      </a:endParaRPr>
                    </a:p>
                  </a:txBody>
                  <a:tcPr/>
                </a:tc>
                <a:tc>
                  <a:txBody>
                    <a:bodyPr/>
                    <a:lstStyle/>
                    <a:p>
                      <a:r>
                        <a:rPr lang="en-GB" sz="900" dirty="0"/>
                        <a:t>The department </a:t>
                      </a:r>
                      <a:r>
                        <a:rPr lang="en-GB" sz="900" b="1" dirty="0"/>
                        <a:t>can offer undergraduate and post-graduate placements</a:t>
                      </a:r>
                      <a:r>
                        <a:rPr lang="en-GB" sz="900" dirty="0"/>
                        <a:t>, subject to capacity, </a:t>
                      </a:r>
                      <a:r>
                        <a:rPr lang="en-GB" sz="900" b="1" dirty="0"/>
                        <a:t>where this is a structured and assessed part of your university course.</a:t>
                      </a:r>
                    </a:p>
                    <a:p>
                      <a:endParaRPr lang="en-GB" sz="900" dirty="0"/>
                    </a:p>
                    <a:p>
                      <a:r>
                        <a:rPr lang="en-GB" sz="900" kern="1200" dirty="0">
                          <a:solidFill>
                            <a:schemeClr val="dk1"/>
                          </a:solidFill>
                          <a:effectLst/>
                          <a:latin typeface="+mn-lt"/>
                          <a:ea typeface="+mn-ea"/>
                          <a:cs typeface="+mn-cs"/>
                        </a:rPr>
                        <a:t>Where appropriate, placements may include:</a:t>
                      </a:r>
                    </a:p>
                    <a:p>
                      <a:pPr marL="171450" lvl="0" indent="-171450">
                        <a:buFont typeface="Arial" panose="020B0604020202020204" pitchFamily="34" charset="0"/>
                        <a:buChar char="•"/>
                      </a:pPr>
                      <a:r>
                        <a:rPr lang="en-GB" sz="900" kern="1200" dirty="0">
                          <a:solidFill>
                            <a:schemeClr val="dk1"/>
                          </a:solidFill>
                          <a:effectLst/>
                          <a:latin typeface="+mn-lt"/>
                          <a:ea typeface="+mn-ea"/>
                          <a:cs typeface="+mn-cs"/>
                        </a:rPr>
                        <a:t>Undertaking literature searches relating to the department and informing service development (including writing reports &amp; presenting to the team) </a:t>
                      </a:r>
                    </a:p>
                    <a:p>
                      <a:pPr marL="171450" lvl="0" indent="-171450">
                        <a:buFont typeface="Arial" panose="020B0604020202020204" pitchFamily="34" charset="0"/>
                        <a:buChar char="•"/>
                      </a:pPr>
                      <a:r>
                        <a:rPr lang="en-GB" sz="900" kern="1200" dirty="0">
                          <a:solidFill>
                            <a:schemeClr val="dk1"/>
                          </a:solidFill>
                          <a:effectLst/>
                          <a:latin typeface="+mn-lt"/>
                          <a:ea typeface="+mn-ea"/>
                          <a:cs typeface="+mn-cs"/>
                        </a:rPr>
                        <a:t>Compiling reports and undertaking data analysis relating to audit and research activity within the department, including specialist network reviews for specific pathways</a:t>
                      </a:r>
                    </a:p>
                    <a:p>
                      <a:pPr marL="171450" lvl="0" indent="-171450">
                        <a:buFont typeface="Arial" panose="020B0604020202020204" pitchFamily="34" charset="0"/>
                        <a:buChar char="•"/>
                      </a:pPr>
                      <a:r>
                        <a:rPr lang="en-GB" sz="900" kern="1200" dirty="0">
                          <a:solidFill>
                            <a:schemeClr val="dk1"/>
                          </a:solidFill>
                          <a:effectLst/>
                          <a:latin typeface="+mn-lt"/>
                          <a:ea typeface="+mn-ea"/>
                          <a:cs typeface="+mn-cs"/>
                        </a:rPr>
                        <a:t>Shadowing qualified members of the team in their assessment and intervention work with inpatients, outpatients, and staff</a:t>
                      </a:r>
                    </a:p>
                    <a:p>
                      <a:pPr marL="171450" lvl="0" indent="-171450">
                        <a:buFont typeface="Arial" panose="020B0604020202020204" pitchFamily="34" charset="0"/>
                        <a:buChar char="•"/>
                      </a:pPr>
                      <a:r>
                        <a:rPr lang="en-GB" sz="900" kern="1200" dirty="0">
                          <a:solidFill>
                            <a:schemeClr val="dk1"/>
                          </a:solidFill>
                          <a:effectLst/>
                          <a:latin typeface="+mn-lt"/>
                          <a:ea typeface="+mn-ea"/>
                          <a:cs typeface="+mn-cs"/>
                        </a:rPr>
                        <a:t>Shadowing and contributing to multi-disciplinary meetings in specialist wards and departments</a:t>
                      </a:r>
                    </a:p>
                    <a:p>
                      <a:pPr marL="171450" lvl="0" indent="-171450">
                        <a:buFont typeface="Arial" panose="020B0604020202020204" pitchFamily="34" charset="0"/>
                        <a:buChar char="•"/>
                      </a:pPr>
                      <a:r>
                        <a:rPr lang="en-GB" sz="900" kern="1200" dirty="0">
                          <a:solidFill>
                            <a:schemeClr val="dk1"/>
                          </a:solidFill>
                          <a:effectLst/>
                          <a:latin typeface="+mn-lt"/>
                          <a:ea typeface="+mn-ea"/>
                          <a:cs typeface="+mn-cs"/>
                        </a:rPr>
                        <a:t>Attending training sessions provided by the department</a:t>
                      </a:r>
                    </a:p>
                    <a:p>
                      <a:pPr marL="171450" lvl="0" indent="-171450">
                        <a:buFont typeface="Arial" panose="020B0604020202020204" pitchFamily="34" charset="0"/>
                        <a:buChar char="•"/>
                      </a:pPr>
                      <a:r>
                        <a:rPr lang="en-GB" sz="900" kern="1200" dirty="0">
                          <a:solidFill>
                            <a:schemeClr val="dk1"/>
                          </a:solidFill>
                          <a:effectLst/>
                          <a:latin typeface="+mn-lt"/>
                          <a:ea typeface="+mn-ea"/>
                          <a:cs typeface="+mn-cs"/>
                        </a:rPr>
                        <a:t>Facilitating aspects of training sessions and group intervention sessions delivered by the department</a:t>
                      </a:r>
                    </a:p>
                    <a:p>
                      <a:pPr marL="171450" lvl="0" indent="-171450">
                        <a:buFont typeface="Arial" panose="020B0604020202020204" pitchFamily="34" charset="0"/>
                        <a:buChar char="•"/>
                      </a:pPr>
                      <a:r>
                        <a:rPr lang="en-GB" sz="900" kern="1200" dirty="0">
                          <a:solidFill>
                            <a:schemeClr val="dk1"/>
                          </a:solidFill>
                          <a:effectLst/>
                          <a:latin typeface="+mn-lt"/>
                          <a:ea typeface="+mn-ea"/>
                          <a:cs typeface="+mn-cs"/>
                        </a:rPr>
                        <a:t>Attending relevant training sessions across the wider hospital</a:t>
                      </a:r>
                    </a:p>
                    <a:p>
                      <a:endParaRPr lang="en-GB" sz="900" kern="1200" dirty="0">
                        <a:solidFill>
                          <a:schemeClr val="dk1"/>
                        </a:solidFill>
                        <a:effectLst/>
                        <a:latin typeface="+mn-lt"/>
                        <a:ea typeface="+mn-ea"/>
                        <a:cs typeface="+mn-cs"/>
                      </a:endParaRPr>
                    </a:p>
                    <a:p>
                      <a:r>
                        <a:rPr lang="en-GB" sz="900" kern="1200" dirty="0">
                          <a:solidFill>
                            <a:schemeClr val="dk1"/>
                          </a:solidFill>
                          <a:effectLst/>
                          <a:latin typeface="+mn-lt"/>
                          <a:ea typeface="+mn-ea"/>
                          <a:cs typeface="+mn-cs"/>
                        </a:rPr>
                        <a:t>One of our qualified members of staff will act as your supervisor throughout the placement and support you to develop a theoretical knowledge base relating to the work of a clinical psychologist in health, and in making theory-practice links.</a:t>
                      </a:r>
                    </a:p>
                    <a:p>
                      <a:endParaRPr lang="en-GB" sz="900" kern="1200" dirty="0">
                        <a:solidFill>
                          <a:schemeClr val="dk1"/>
                        </a:solidFill>
                        <a:effectLst/>
                        <a:latin typeface="+mn-lt"/>
                        <a:ea typeface="+mn-ea"/>
                        <a:cs typeface="+mn-cs"/>
                      </a:endParaRPr>
                    </a:p>
                    <a:p>
                      <a:r>
                        <a:rPr lang="en-GB" sz="900" kern="1200" dirty="0">
                          <a:solidFill>
                            <a:schemeClr val="dk1"/>
                          </a:solidFill>
                          <a:effectLst/>
                          <a:latin typeface="+mn-lt"/>
                          <a:ea typeface="+mn-ea"/>
                          <a:cs typeface="+mn-cs"/>
                        </a:rPr>
                        <a:t>If you are interested in undertaking a placement in the department, please email </a:t>
                      </a:r>
                      <a:r>
                        <a:rPr lang="en-GB" sz="900" kern="1200" dirty="0">
                          <a:solidFill>
                            <a:schemeClr val="dk1"/>
                          </a:solidFill>
                          <a:effectLst/>
                          <a:latin typeface="+mn-lt"/>
                          <a:ea typeface="+mn-ea"/>
                          <a:cs typeface="+mn-cs"/>
                          <a:hlinkClick r:id="rId5"/>
                        </a:rPr>
                        <a:t>shc-tr.clinicalpsychology@nhs.net</a:t>
                      </a:r>
                      <a:r>
                        <a:rPr lang="en-GB" sz="900" kern="1200" dirty="0">
                          <a:solidFill>
                            <a:schemeClr val="dk1"/>
                          </a:solidFill>
                          <a:effectLst/>
                          <a:latin typeface="+mn-lt"/>
                          <a:ea typeface="+mn-ea"/>
                          <a:cs typeface="+mn-cs"/>
                        </a:rPr>
                        <a:t> providing details of the placement requirements and objectives.</a:t>
                      </a:r>
                    </a:p>
                    <a:p>
                      <a:endParaRPr lang="en-GB" sz="900" dirty="0"/>
                    </a:p>
                  </a:txBody>
                  <a:tcPr/>
                </a:tc>
                <a:tc>
                  <a:txBody>
                    <a:bodyPr/>
                    <a:lstStyle/>
                    <a:p>
                      <a:r>
                        <a:rPr lang="en-GB" sz="900" b="1" dirty="0"/>
                        <a:t>The department offers a range of core and elective placements to trainees on recognised clinical training programmes in clinical psychology and psychological therapies. </a:t>
                      </a:r>
                    </a:p>
                    <a:p>
                      <a:endParaRPr lang="en-GB" sz="900" b="1" dirty="0"/>
                    </a:p>
                    <a:p>
                      <a:r>
                        <a:rPr lang="en-GB" sz="900" b="0" dirty="0"/>
                        <a:t>We can offer placements in paediatrics, adults and older adults, including work with inpatients, outpatients, and staff.</a:t>
                      </a:r>
                    </a:p>
                    <a:p>
                      <a:endParaRPr lang="en-GB" sz="900" b="1" dirty="0"/>
                    </a:p>
                    <a:p>
                      <a:r>
                        <a:rPr lang="en-GB" sz="900" b="0" dirty="0"/>
                        <a:t>Placements are organised directly with the training institutions, but we are more than happy to discuss potential placements with any prospective trainees.</a:t>
                      </a:r>
                    </a:p>
                    <a:p>
                      <a:endParaRPr lang="en-GB" sz="900" b="0" dirty="0"/>
                    </a:p>
                    <a:p>
                      <a:r>
                        <a:rPr lang="en-GB" sz="900" b="0" dirty="0"/>
                        <a:t>We have two BABCP accredited members of staff, and three members of staff with neuropsychology expertise, alongside a range of other modalities and specialisms across the team.</a:t>
                      </a:r>
                    </a:p>
                    <a:p>
                      <a:endParaRPr lang="en-GB" sz="900" b="0" dirty="0"/>
                    </a:p>
                    <a:p>
                      <a:r>
                        <a:rPr lang="en-GB" sz="900" kern="1200" dirty="0">
                          <a:solidFill>
                            <a:schemeClr val="dk1"/>
                          </a:solidFill>
                          <a:effectLst/>
                          <a:latin typeface="+mn-lt"/>
                          <a:ea typeface="+mn-ea"/>
                          <a:cs typeface="+mn-cs"/>
                        </a:rPr>
                        <a:t>If you are interested in undertaking a training placement in the department, please email </a:t>
                      </a:r>
                      <a:r>
                        <a:rPr lang="en-GB" sz="900" kern="1200" dirty="0">
                          <a:solidFill>
                            <a:schemeClr val="dk1"/>
                          </a:solidFill>
                          <a:effectLst/>
                          <a:latin typeface="+mn-lt"/>
                          <a:ea typeface="+mn-ea"/>
                          <a:cs typeface="+mn-cs"/>
                          <a:hlinkClick r:id="rId5"/>
                        </a:rPr>
                        <a:t>shc-tr.clinicalpsychology@nhs.net</a:t>
                      </a:r>
                      <a:r>
                        <a:rPr lang="en-GB" sz="900" kern="1200" dirty="0">
                          <a:solidFill>
                            <a:schemeClr val="dk1"/>
                          </a:solidFill>
                          <a:effectLst/>
                          <a:latin typeface="+mn-lt"/>
                          <a:ea typeface="+mn-ea"/>
                          <a:cs typeface="+mn-cs"/>
                        </a:rPr>
                        <a:t>.</a:t>
                      </a:r>
                      <a:endParaRPr lang="en-GB" sz="900" b="0" dirty="0"/>
                    </a:p>
                  </a:txBody>
                  <a:tcPr/>
                </a:tc>
                <a:extLst>
                  <a:ext uri="{0D108BD9-81ED-4DB2-BD59-A6C34878D82A}">
                    <a16:rowId xmlns:a16="http://schemas.microsoft.com/office/drawing/2014/main" val="1131716663"/>
                  </a:ext>
                </a:extLst>
              </a:tr>
            </a:tbl>
          </a:graphicData>
        </a:graphic>
      </p:graphicFrame>
      <p:sp>
        <p:nvSpPr>
          <p:cNvPr id="5" name="TextBox 4">
            <a:extLst>
              <a:ext uri="{FF2B5EF4-FFF2-40B4-BE49-F238E27FC236}">
                <a16:creationId xmlns:a16="http://schemas.microsoft.com/office/drawing/2014/main" id="{1A4457AD-A857-307B-F178-8F42AC59CD43}"/>
              </a:ext>
            </a:extLst>
          </p:cNvPr>
          <p:cNvSpPr txBox="1"/>
          <p:nvPr/>
        </p:nvSpPr>
        <p:spPr>
          <a:xfrm>
            <a:off x="310393" y="845649"/>
            <a:ext cx="6803471" cy="461665"/>
          </a:xfrm>
          <a:prstGeom prst="rect">
            <a:avLst/>
          </a:prstGeom>
          <a:noFill/>
        </p:spPr>
        <p:txBody>
          <a:bodyPr wrap="square" rtlCol="0">
            <a:spAutoFit/>
          </a:bodyPr>
          <a:lstStyle/>
          <a:p>
            <a:r>
              <a:rPr lang="en-GB" sz="1200" i="1" dirty="0">
                <a:solidFill>
                  <a:schemeClr val="accent2"/>
                </a:solidFill>
              </a:rPr>
              <a:t>Thank you for expressing an interest in Clinical Psychology (Health) here at SFT. The table below outlines what we can offer as a department. We hope this is useful to you.</a:t>
            </a:r>
          </a:p>
        </p:txBody>
      </p:sp>
      <p:pic>
        <p:nvPicPr>
          <p:cNvPr id="3" name="Picture 2">
            <a:extLst>
              <a:ext uri="{FF2B5EF4-FFF2-40B4-BE49-F238E27FC236}">
                <a16:creationId xmlns:a16="http://schemas.microsoft.com/office/drawing/2014/main" id="{D0D40F22-D325-6F45-2A94-56157C5A825A}"/>
              </a:ext>
            </a:extLst>
          </p:cNvPr>
          <p:cNvPicPr>
            <a:picLocks noChangeAspect="1"/>
          </p:cNvPicPr>
          <p:nvPr/>
        </p:nvPicPr>
        <p:blipFill>
          <a:blip r:embed="rId6"/>
          <a:stretch>
            <a:fillRect/>
          </a:stretch>
        </p:blipFill>
        <p:spPr>
          <a:xfrm>
            <a:off x="233359" y="5695356"/>
            <a:ext cx="1192769" cy="350814"/>
          </a:xfrm>
          <a:prstGeom prst="rect">
            <a:avLst/>
          </a:prstGeom>
        </p:spPr>
      </p:pic>
    </p:spTree>
    <p:extLst>
      <p:ext uri="{BB962C8B-B14F-4D97-AF65-F5344CB8AC3E}">
        <p14:creationId xmlns:p14="http://schemas.microsoft.com/office/powerpoint/2010/main" val="1447991847"/>
      </p:ext>
    </p:extLst>
  </p:cSld>
  <p:clrMapOvr>
    <a:masterClrMapping/>
  </p:clrMapOvr>
</p:sld>
</file>

<file path=ppt/theme/theme1.xml><?xml version="1.0" encoding="utf-8"?>
<a:theme xmlns:a="http://schemas.openxmlformats.org/drawingml/2006/main" name="1_Office Theme">
  <a:themeElements>
    <a:clrScheme name="Improving Together">
      <a:dk1>
        <a:srgbClr val="231F20"/>
      </a:dk1>
      <a:lt1>
        <a:srgbClr val="FFFFFF"/>
      </a:lt1>
      <a:dk2>
        <a:srgbClr val="768692"/>
      </a:dk2>
      <a:lt2>
        <a:srgbClr val="8DA3C2"/>
      </a:lt2>
      <a:accent1>
        <a:srgbClr val="005EB8"/>
      </a:accent1>
      <a:accent2>
        <a:srgbClr val="AE2473"/>
      </a:accent2>
      <a:accent3>
        <a:srgbClr val="FFB81C"/>
      </a:accent3>
      <a:accent4>
        <a:srgbClr val="78BE20"/>
      </a:accent4>
      <a:accent5>
        <a:srgbClr val="00A399"/>
      </a:accent5>
      <a:accent6>
        <a:srgbClr val="330071"/>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lisbury Hospital Powerpoint Template.potx" id="{67F69372-F704-4FA6-BE5D-163228D044C1}" vid="{A087E1DE-A752-4359-88B0-44A090EF1A43}"/>
    </a:ext>
  </a:extLst>
</a:theme>
</file>

<file path=ppt/theme/theme2.xml><?xml version="1.0" encoding="utf-8"?>
<a:theme xmlns:a="http://schemas.openxmlformats.org/drawingml/2006/main" name="2_Office Theme">
  <a:themeElements>
    <a:clrScheme name="Improving Together">
      <a:dk1>
        <a:srgbClr val="231F20"/>
      </a:dk1>
      <a:lt1>
        <a:srgbClr val="FFFFFF"/>
      </a:lt1>
      <a:dk2>
        <a:srgbClr val="768692"/>
      </a:dk2>
      <a:lt2>
        <a:srgbClr val="8DA3C2"/>
      </a:lt2>
      <a:accent1>
        <a:srgbClr val="005EB8"/>
      </a:accent1>
      <a:accent2>
        <a:srgbClr val="AE2473"/>
      </a:accent2>
      <a:accent3>
        <a:srgbClr val="FFB81C"/>
      </a:accent3>
      <a:accent4>
        <a:srgbClr val="78BE20"/>
      </a:accent4>
      <a:accent5>
        <a:srgbClr val="00A399"/>
      </a:accent5>
      <a:accent6>
        <a:srgbClr val="330071"/>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lisbury Hospital Powerpoint Template.potx" id="{67F69372-F704-4FA6-BE5D-163228D044C1}" vid="{D28ED894-5A03-418C-9EDA-37EBBE65712B}"/>
    </a:ext>
  </a:extLst>
</a:theme>
</file>

<file path=ppt/theme/theme3.xml><?xml version="1.0" encoding="utf-8"?>
<a:theme xmlns:a="http://schemas.openxmlformats.org/drawingml/2006/main" name="3_Office Theme">
  <a:themeElements>
    <a:clrScheme name="Improving Together">
      <a:dk1>
        <a:srgbClr val="231F20"/>
      </a:dk1>
      <a:lt1>
        <a:srgbClr val="FFFFFF"/>
      </a:lt1>
      <a:dk2>
        <a:srgbClr val="768692"/>
      </a:dk2>
      <a:lt2>
        <a:srgbClr val="8DA3C2"/>
      </a:lt2>
      <a:accent1>
        <a:srgbClr val="005EB8"/>
      </a:accent1>
      <a:accent2>
        <a:srgbClr val="AE2473"/>
      </a:accent2>
      <a:accent3>
        <a:srgbClr val="FFB81C"/>
      </a:accent3>
      <a:accent4>
        <a:srgbClr val="78BE20"/>
      </a:accent4>
      <a:accent5>
        <a:srgbClr val="00A399"/>
      </a:accent5>
      <a:accent6>
        <a:srgbClr val="330071"/>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lisbury Hospital Powerpoint Template.potx" id="{67F69372-F704-4FA6-BE5D-163228D044C1}" vid="{6E22D632-7E2F-4E8F-B380-346AA10CD31C}"/>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231</TotalTime>
  <Words>585</Words>
  <Application>Microsoft Office PowerPoint</Application>
  <PresentationFormat>On-screen Show (4:3)</PresentationFormat>
  <Paragraphs>33</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1_Office Theme</vt:lpstr>
      <vt:lpstr>2_Office Theme</vt:lpstr>
      <vt:lpstr>3_Office Theme</vt:lpstr>
      <vt:lpstr>Clinical Psychology (Health) Visits, Work Experience &amp; Placements</vt:lpstr>
    </vt:vector>
  </TitlesOfParts>
  <Company>Salisbury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LOCKHART, Gavin (SALISBURY NHS FOUNDATION TRUST)</dc:creator>
  <cp:lastModifiedBy>LOCKHART, Gavin (SALISBURY NHS FOUNDATION TRUST)</cp:lastModifiedBy>
  <cp:revision>5</cp:revision>
  <dcterms:created xsi:type="dcterms:W3CDTF">2025-01-29T13:48:45Z</dcterms:created>
  <dcterms:modified xsi:type="dcterms:W3CDTF">2025-03-17T13:56:49Z</dcterms:modified>
</cp:coreProperties>
</file>